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93" r:id="rId5"/>
    <p:sldMasterId id="2147483697" r:id="rId6"/>
  </p:sldMasterIdLst>
  <p:notesMasterIdLst>
    <p:notesMasterId r:id="rId18"/>
  </p:notesMasterIdLst>
  <p:handoutMasterIdLst>
    <p:handoutMasterId r:id="rId19"/>
  </p:handoutMasterIdLst>
  <p:sldIdLst>
    <p:sldId id="356" r:id="rId7"/>
    <p:sldId id="599" r:id="rId8"/>
    <p:sldId id="588" r:id="rId9"/>
    <p:sldId id="600" r:id="rId10"/>
    <p:sldId id="601" r:id="rId11"/>
    <p:sldId id="430" r:id="rId12"/>
    <p:sldId id="602" r:id="rId13"/>
    <p:sldId id="606" r:id="rId14"/>
    <p:sldId id="604" r:id="rId15"/>
    <p:sldId id="597" r:id="rId16"/>
    <p:sldId id="43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9E3308-A234-90C6-18F4-FBDCA462D25A}" name="Harmon, Chloe C LT USCG PACAREA (USA)" initials="H(" userId="S::chloe.c.harmon@uscg.mil::fe08baa0-2aa3-403a-aeb2-ec6ef4ac758d" providerId="AD"/>
  <p188:author id="{9DCA452D-6A14-1F7F-A9E9-5AD07FF6D653}" name="Schiro, Tabitha A CAPT USCG PSC (USA)" initials="STACUP(" userId="S::Tabitha.A.Schiro@uscg.mil::9c42aa13-553d-432b-a0ae-87ef71e83503" providerId="AD"/>
  <p188:author id="{4041F96B-F207-8C2F-9447-44F737AC2144}" name="Foreman, Jeremy J LT USCG (USA)" initials="JF" userId="S::Jeremy.J.Foreman@uscg.mil::241563ee-0328-480d-a7c7-ad766269f3d5" providerId="AD"/>
  <p188:author id="{C47F4E9F-BC12-6440-A538-7B436C71472F}" name="Schiro, Tabitha A CAPT USCG PSC (USA)" initials="S(" userId="S::tabitha.a.schiro@uscg.mil::9c42aa13-553d-432b-a0ae-87ef71e83503" providerId="AD"/>
  <p188:author id="{6ACE15A9-EB2A-3BDD-14B3-369469CD7447}" name="Keffer, Benjamin R. (Ben) CAPT USCG COMDT (USA)" initials="K(" userId="S::benjamin.r.keffer@uscg.mil::1002dcd1-aa8e-45fb-800c-45df9edd8171" providerId="AD"/>
  <p188:author id="{00B3B1BC-01C0-74D9-CB80-236F0FDCE3F9}" name="Harmon, Chloe C LT USCG PACAREA (USA)" initials="HCCLUP(" userId="S::Chloe.C.Harmon@uscg.mil::fe08baa0-2aa3-403a-aeb2-ec6ef4ac758d" providerId="AD"/>
  <p188:author id="{E00FC5F8-C1C0-20B2-C05D-C0AFA1F43C2E}" name="Lam, Duy LT USCG SEC MD/NCR (USA)" initials="LDLUSM(" userId="S::Duy.Lam@uscg.mil::973b9ce2-b2de-4675-82d2-d666336c0a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sh, Russell E CAPT" initials="DREC" lastIdx="2" clrIdx="0">
    <p:extLst>
      <p:ext uri="{19B8F6BF-5375-455C-9EA6-DF929625EA0E}">
        <p15:presenceInfo xmlns:p15="http://schemas.microsoft.com/office/powerpoint/2012/main" userId="S-1-5-21-4290293029-226652851-1696308051-193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E03C31"/>
    <a:srgbClr val="006BA6"/>
    <a:srgbClr val="1D6295"/>
    <a:srgbClr val="CC00FF"/>
    <a:srgbClr val="AB7CAA"/>
    <a:srgbClr val="3E8853"/>
    <a:srgbClr val="42BA97"/>
    <a:srgbClr val="27CED7"/>
    <a:srgbClr val="2E6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93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475" cy="46672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672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282ADD90-2671-443D-BAFC-C6B9017E2F3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6"/>
            <a:ext cx="3038475" cy="46672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6"/>
            <a:ext cx="3038475" cy="46672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70E8A4C7-B5B3-45A9-B010-1EDDF51A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51" tIns="46578" rIns="93151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51" tIns="46578" rIns="93151" bIns="46578" rtlCol="0"/>
          <a:lstStyle>
            <a:lvl1pPr algn="r">
              <a:defRPr sz="1200"/>
            </a:lvl1pPr>
          </a:lstStyle>
          <a:p>
            <a:fld id="{AA0D8B2F-D085-426D-9E42-620391FB7220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8" rIns="93151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1" tIns="46578" rIns="93151" bIns="465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1" tIns="46578" rIns="93151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1" tIns="46578" rIns="93151" bIns="46578" rtlCol="0" anchor="b"/>
          <a:lstStyle>
            <a:lvl1pPr algn="r">
              <a:defRPr sz="1200"/>
            </a:lvl1pPr>
          </a:lstStyle>
          <a:p>
            <a:fld id="{B43D50E8-8127-4F5B-BF62-E3E7E1EC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B92D-06DE-C9C5-F7B4-12B2659FF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DC37E-4E6E-C65D-B9E1-94F0EE7C1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8163" y="247650"/>
            <a:ext cx="5934075" cy="33385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0D98A-6057-7384-A488-6500B114D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978" y="3786554"/>
            <a:ext cx="5934075" cy="5262196"/>
          </a:xfrm>
        </p:spPr>
        <p:txBody>
          <a:bodyPr/>
          <a:lstStyle/>
          <a:p>
            <a:pPr algn="l" rtl="0" fontAlgn="base"/>
            <a:endParaRPr lang="en-US" sz="140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48A6D-5122-5246-D2EC-909BBFBA4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0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" y="153988"/>
            <a:ext cx="6080125" cy="3421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7647" y="3774830"/>
            <a:ext cx="6139816" cy="4889109"/>
          </a:xfrm>
        </p:spPr>
        <p:txBody>
          <a:bodyPr/>
          <a:lstStyle/>
          <a:p>
            <a:pPr defTabSz="914266">
              <a:defRPr/>
            </a:pPr>
            <a:endParaRPr lang="en-US" b="0" baseline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>
              <a:defRPr/>
            </a:pPr>
            <a:fld id="{B43D50E8-8127-4F5B-BF62-E3E7E1EC7C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81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" y="153988"/>
            <a:ext cx="6080125" cy="3421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7647" y="3774830"/>
            <a:ext cx="6139816" cy="4889109"/>
          </a:xfrm>
        </p:spPr>
        <p:txBody>
          <a:bodyPr/>
          <a:lstStyle/>
          <a:p>
            <a:pPr defTabSz="914266">
              <a:defRPr/>
            </a:pPr>
            <a:endParaRPr lang="en-US" b="0" baseline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>
              <a:defRPr/>
            </a:pPr>
            <a:fld id="{B43D50E8-8127-4F5B-BF62-E3E7E1EC7C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375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247650"/>
            <a:ext cx="5102225" cy="2870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8164" y="3493478"/>
            <a:ext cx="5265737" cy="4794738"/>
          </a:xfrm>
        </p:spPr>
        <p:txBody>
          <a:bodyPr/>
          <a:lstStyle/>
          <a:p>
            <a:pPr marL="275434" indent="-275434" fontAlgn="base">
              <a:buFont typeface="Arial" panose="020B0604020202020204" pitchFamily="34" charset="0"/>
              <a:buChar char="•"/>
            </a:pPr>
            <a:endParaRPr lang="en-US" sz="14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>
              <a:defRPr/>
            </a:pPr>
            <a:fld id="{B43D50E8-8127-4F5B-BF62-E3E7E1EC7C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07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3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D50E8-8127-4F5B-BF62-E3E7E1EC7C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35" y="1208260"/>
            <a:ext cx="11586798" cy="4968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15A-88F6-494C-A212-4E97688D9646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C201-E634-49AD-8FDD-71F29BF6BF1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862" y="969062"/>
            <a:ext cx="12106276" cy="129632"/>
            <a:chOff x="-18288" y="3913200"/>
            <a:chExt cx="9664037" cy="101016"/>
          </a:xfrm>
        </p:grpSpPr>
        <p:sp>
          <p:nvSpPr>
            <p:cNvPr id="8" name="Round Diagonal Corner Rectangle 4"/>
            <p:cNvSpPr/>
            <p:nvPr userDrawn="1"/>
          </p:nvSpPr>
          <p:spPr>
            <a:xfrm rot="2700000">
              <a:off x="-473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Round Diagonal Corner Rectangle 4"/>
            <p:cNvSpPr/>
            <p:nvPr userDrawn="1"/>
          </p:nvSpPr>
          <p:spPr>
            <a:xfrm rot="2700000">
              <a:off x="147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" name="Round Diagonal Corner Rectangle 4"/>
            <p:cNvSpPr/>
            <p:nvPr userDrawn="1"/>
          </p:nvSpPr>
          <p:spPr>
            <a:xfrm rot="2700000">
              <a:off x="767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" name="Round Diagonal Corner Rectangle 4"/>
            <p:cNvSpPr/>
            <p:nvPr userDrawn="1"/>
          </p:nvSpPr>
          <p:spPr>
            <a:xfrm rot="2700000">
              <a:off x="2629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" name="Round Diagonal Corner Rectangle 4"/>
            <p:cNvSpPr/>
            <p:nvPr userDrawn="1"/>
          </p:nvSpPr>
          <p:spPr>
            <a:xfrm rot="2700000">
              <a:off x="3250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" name="Round Diagonal Corner Rectangle 4"/>
            <p:cNvSpPr/>
            <p:nvPr userDrawn="1"/>
          </p:nvSpPr>
          <p:spPr>
            <a:xfrm rot="2700000">
              <a:off x="3871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" name="Round Diagonal Corner Rectangle 4"/>
            <p:cNvSpPr/>
            <p:nvPr userDrawn="1"/>
          </p:nvSpPr>
          <p:spPr>
            <a:xfrm rot="2700000">
              <a:off x="4492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" name="Round Diagonal Corner Rectangle 4"/>
            <p:cNvSpPr/>
            <p:nvPr userDrawn="1"/>
          </p:nvSpPr>
          <p:spPr>
            <a:xfrm rot="2700000">
              <a:off x="1388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" name="Round Diagonal Corner Rectangle 4"/>
            <p:cNvSpPr/>
            <p:nvPr userDrawn="1"/>
          </p:nvSpPr>
          <p:spPr>
            <a:xfrm rot="2700000">
              <a:off x="2009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" name="Round Diagonal Corner Rectangle 4"/>
            <p:cNvSpPr/>
            <p:nvPr userDrawn="1"/>
          </p:nvSpPr>
          <p:spPr>
            <a:xfrm rot="2700000">
              <a:off x="51128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" name="Round Diagonal Corner Rectangle 4"/>
            <p:cNvSpPr/>
            <p:nvPr userDrawn="1"/>
          </p:nvSpPr>
          <p:spPr>
            <a:xfrm rot="2700000">
              <a:off x="5733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" name="Round Diagonal Corner Rectangle 4"/>
            <p:cNvSpPr/>
            <p:nvPr userDrawn="1"/>
          </p:nvSpPr>
          <p:spPr>
            <a:xfrm rot="2700000">
              <a:off x="6354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" name="Round Diagonal Corner Rectangle 4"/>
            <p:cNvSpPr/>
            <p:nvPr userDrawn="1"/>
          </p:nvSpPr>
          <p:spPr>
            <a:xfrm rot="2700000">
              <a:off x="6974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" name="Round Diagonal Corner Rectangle 4"/>
            <p:cNvSpPr/>
            <p:nvPr userDrawn="1"/>
          </p:nvSpPr>
          <p:spPr>
            <a:xfrm rot="2700000">
              <a:off x="8837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" name="Round Diagonal Corner Rectangle 4"/>
            <p:cNvSpPr/>
            <p:nvPr userDrawn="1"/>
          </p:nvSpPr>
          <p:spPr>
            <a:xfrm rot="2700000">
              <a:off x="9457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" name="Round Diagonal Corner Rectangle 4"/>
            <p:cNvSpPr/>
            <p:nvPr userDrawn="1"/>
          </p:nvSpPr>
          <p:spPr>
            <a:xfrm rot="2700000">
              <a:off x="100785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" name="Round Diagonal Corner Rectangle 4"/>
            <p:cNvSpPr/>
            <p:nvPr userDrawn="1"/>
          </p:nvSpPr>
          <p:spPr>
            <a:xfrm rot="2700000">
              <a:off x="10699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" name="Round Diagonal Corner Rectangle 4"/>
            <p:cNvSpPr/>
            <p:nvPr userDrawn="1"/>
          </p:nvSpPr>
          <p:spPr>
            <a:xfrm rot="2700000">
              <a:off x="7595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" name="Round Diagonal Corner Rectangle 4"/>
            <p:cNvSpPr/>
            <p:nvPr userDrawn="1"/>
          </p:nvSpPr>
          <p:spPr>
            <a:xfrm rot="2700000">
              <a:off x="8216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" name="Round Diagonal Corner Rectangle 4"/>
            <p:cNvSpPr/>
            <p:nvPr userDrawn="1"/>
          </p:nvSpPr>
          <p:spPr>
            <a:xfrm rot="2700000">
              <a:off x="11320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" name="Round Diagonal Corner Rectangle 4"/>
            <p:cNvSpPr/>
            <p:nvPr userDrawn="1"/>
          </p:nvSpPr>
          <p:spPr>
            <a:xfrm rot="2700000">
              <a:off x="11940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" name="Round Diagonal Corner Rectangle 4"/>
            <p:cNvSpPr/>
            <p:nvPr userDrawn="1"/>
          </p:nvSpPr>
          <p:spPr>
            <a:xfrm rot="2700000">
              <a:off x="12561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" name="Round Diagonal Corner Rectangle 4"/>
            <p:cNvSpPr/>
            <p:nvPr userDrawn="1"/>
          </p:nvSpPr>
          <p:spPr>
            <a:xfrm rot="2700000">
              <a:off x="13182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1" name="Round Diagonal Corner Rectangle 4"/>
            <p:cNvSpPr/>
            <p:nvPr userDrawn="1"/>
          </p:nvSpPr>
          <p:spPr>
            <a:xfrm rot="2700000">
              <a:off x="15044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2" name="Round Diagonal Corner Rectangle 4"/>
            <p:cNvSpPr/>
            <p:nvPr userDrawn="1"/>
          </p:nvSpPr>
          <p:spPr>
            <a:xfrm rot="2700000">
              <a:off x="15665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3" name="Round Diagonal Corner Rectangle 4"/>
            <p:cNvSpPr/>
            <p:nvPr userDrawn="1"/>
          </p:nvSpPr>
          <p:spPr>
            <a:xfrm rot="2700000">
              <a:off x="16285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4" name="Round Diagonal Corner Rectangle 4"/>
            <p:cNvSpPr/>
            <p:nvPr userDrawn="1"/>
          </p:nvSpPr>
          <p:spPr>
            <a:xfrm rot="2700000">
              <a:off x="16906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5" name="Round Diagonal Corner Rectangle 4"/>
            <p:cNvSpPr/>
            <p:nvPr userDrawn="1"/>
          </p:nvSpPr>
          <p:spPr>
            <a:xfrm rot="2700000">
              <a:off x="13802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6" name="Round Diagonal Corner Rectangle 4"/>
            <p:cNvSpPr/>
            <p:nvPr userDrawn="1"/>
          </p:nvSpPr>
          <p:spPr>
            <a:xfrm rot="2700000">
              <a:off x="14423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7" name="Round Diagonal Corner Rectangle 4"/>
            <p:cNvSpPr/>
            <p:nvPr userDrawn="1"/>
          </p:nvSpPr>
          <p:spPr>
            <a:xfrm rot="2700000">
              <a:off x="17527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8" name="Round Diagonal Corner Rectangle 4"/>
            <p:cNvSpPr/>
            <p:nvPr userDrawn="1"/>
          </p:nvSpPr>
          <p:spPr>
            <a:xfrm rot="2700000">
              <a:off x="18147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9" name="Round Diagonal Corner Rectangle 4"/>
            <p:cNvSpPr/>
            <p:nvPr userDrawn="1"/>
          </p:nvSpPr>
          <p:spPr>
            <a:xfrm rot="2700000">
              <a:off x="18768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0" name="Round Diagonal Corner Rectangle 4"/>
            <p:cNvSpPr/>
            <p:nvPr userDrawn="1"/>
          </p:nvSpPr>
          <p:spPr>
            <a:xfrm rot="2700000">
              <a:off x="193894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1" name="Round Diagonal Corner Rectangle 4"/>
            <p:cNvSpPr/>
            <p:nvPr userDrawn="1"/>
          </p:nvSpPr>
          <p:spPr>
            <a:xfrm rot="2700000">
              <a:off x="21251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2" name="Round Diagonal Corner Rectangle 4"/>
            <p:cNvSpPr/>
            <p:nvPr userDrawn="1"/>
          </p:nvSpPr>
          <p:spPr>
            <a:xfrm rot="2700000">
              <a:off x="21872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3" name="Round Diagonal Corner Rectangle 4"/>
            <p:cNvSpPr/>
            <p:nvPr userDrawn="1"/>
          </p:nvSpPr>
          <p:spPr>
            <a:xfrm rot="2700000">
              <a:off x="22493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4" name="Round Diagonal Corner Rectangle 4"/>
            <p:cNvSpPr/>
            <p:nvPr userDrawn="1"/>
          </p:nvSpPr>
          <p:spPr>
            <a:xfrm rot="2700000">
              <a:off x="23113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5" name="Round Diagonal Corner Rectangle 4"/>
            <p:cNvSpPr/>
            <p:nvPr userDrawn="1"/>
          </p:nvSpPr>
          <p:spPr>
            <a:xfrm rot="2700000">
              <a:off x="20010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6" name="Round Diagonal Corner Rectangle 4"/>
            <p:cNvSpPr/>
            <p:nvPr userDrawn="1"/>
          </p:nvSpPr>
          <p:spPr>
            <a:xfrm rot="2700000">
              <a:off x="20630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7" name="Round Diagonal Corner Rectangle 4"/>
            <p:cNvSpPr/>
            <p:nvPr userDrawn="1"/>
          </p:nvSpPr>
          <p:spPr>
            <a:xfrm rot="2700000">
              <a:off x="23734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8" name="Round Diagonal Corner Rectangle 4"/>
            <p:cNvSpPr/>
            <p:nvPr userDrawn="1"/>
          </p:nvSpPr>
          <p:spPr>
            <a:xfrm rot="2700000">
              <a:off x="243551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9" name="Round Diagonal Corner Rectangle 4"/>
            <p:cNvSpPr/>
            <p:nvPr userDrawn="1"/>
          </p:nvSpPr>
          <p:spPr>
            <a:xfrm rot="2700000">
              <a:off x="24975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0" name="Round Diagonal Corner Rectangle 4"/>
            <p:cNvSpPr/>
            <p:nvPr userDrawn="1"/>
          </p:nvSpPr>
          <p:spPr>
            <a:xfrm rot="2700000">
              <a:off x="25596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1" name="Round Diagonal Corner Rectangle 4"/>
            <p:cNvSpPr/>
            <p:nvPr userDrawn="1"/>
          </p:nvSpPr>
          <p:spPr>
            <a:xfrm rot="2700000">
              <a:off x="27458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2" name="Round Diagonal Corner Rectangle 4"/>
            <p:cNvSpPr/>
            <p:nvPr userDrawn="1"/>
          </p:nvSpPr>
          <p:spPr>
            <a:xfrm rot="2700000">
              <a:off x="28079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3" name="Round Diagonal Corner Rectangle 4"/>
            <p:cNvSpPr/>
            <p:nvPr userDrawn="1"/>
          </p:nvSpPr>
          <p:spPr>
            <a:xfrm rot="2700000">
              <a:off x="28700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4" name="Round Diagonal Corner Rectangle 4"/>
            <p:cNvSpPr/>
            <p:nvPr userDrawn="1"/>
          </p:nvSpPr>
          <p:spPr>
            <a:xfrm rot="2700000">
              <a:off x="29320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5" name="Round Diagonal Corner Rectangle 4"/>
            <p:cNvSpPr/>
            <p:nvPr userDrawn="1"/>
          </p:nvSpPr>
          <p:spPr>
            <a:xfrm rot="2700000">
              <a:off x="26217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6" name="Round Diagonal Corner Rectangle 4"/>
            <p:cNvSpPr/>
            <p:nvPr userDrawn="1"/>
          </p:nvSpPr>
          <p:spPr>
            <a:xfrm rot="2700000">
              <a:off x="26838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7" name="Round Diagonal Corner Rectangle 4"/>
            <p:cNvSpPr/>
            <p:nvPr userDrawn="1"/>
          </p:nvSpPr>
          <p:spPr>
            <a:xfrm rot="2700000">
              <a:off x="29941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8" name="Round Diagonal Corner Rectangle 4"/>
            <p:cNvSpPr/>
            <p:nvPr userDrawn="1"/>
          </p:nvSpPr>
          <p:spPr>
            <a:xfrm rot="2700000">
              <a:off x="30562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9" name="Round Diagonal Corner Rectangle 4"/>
            <p:cNvSpPr/>
            <p:nvPr userDrawn="1"/>
          </p:nvSpPr>
          <p:spPr>
            <a:xfrm rot="2700000">
              <a:off x="31183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0" name="Round Diagonal Corner Rectangle 4"/>
            <p:cNvSpPr/>
            <p:nvPr userDrawn="1"/>
          </p:nvSpPr>
          <p:spPr>
            <a:xfrm rot="2700000">
              <a:off x="31803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1" name="Round Diagonal Corner Rectangle 4"/>
            <p:cNvSpPr/>
            <p:nvPr userDrawn="1"/>
          </p:nvSpPr>
          <p:spPr>
            <a:xfrm rot="2700000">
              <a:off x="336660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2" name="Round Diagonal Corner Rectangle 4"/>
            <p:cNvSpPr/>
            <p:nvPr userDrawn="1"/>
          </p:nvSpPr>
          <p:spPr>
            <a:xfrm rot="2700000">
              <a:off x="34286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3" name="Round Diagonal Corner Rectangle 4"/>
            <p:cNvSpPr/>
            <p:nvPr userDrawn="1"/>
          </p:nvSpPr>
          <p:spPr>
            <a:xfrm rot="2700000">
              <a:off x="34907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4" name="Round Diagonal Corner Rectangle 4"/>
            <p:cNvSpPr/>
            <p:nvPr userDrawn="1"/>
          </p:nvSpPr>
          <p:spPr>
            <a:xfrm rot="2700000">
              <a:off x="35528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5" name="Round Diagonal Corner Rectangle 4"/>
            <p:cNvSpPr/>
            <p:nvPr userDrawn="1"/>
          </p:nvSpPr>
          <p:spPr>
            <a:xfrm rot="2700000">
              <a:off x="32424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6" name="Round Diagonal Corner Rectangle 4"/>
            <p:cNvSpPr/>
            <p:nvPr userDrawn="1"/>
          </p:nvSpPr>
          <p:spPr>
            <a:xfrm rot="2700000">
              <a:off x="33045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7" name="Round Diagonal Corner Rectangle 4"/>
            <p:cNvSpPr/>
            <p:nvPr userDrawn="1"/>
          </p:nvSpPr>
          <p:spPr>
            <a:xfrm rot="2700000">
              <a:off x="36148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8" name="Round Diagonal Corner Rectangle 4"/>
            <p:cNvSpPr/>
            <p:nvPr userDrawn="1"/>
          </p:nvSpPr>
          <p:spPr>
            <a:xfrm rot="2700000">
              <a:off x="36769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9" name="Round Diagonal Corner Rectangle 4"/>
            <p:cNvSpPr/>
            <p:nvPr userDrawn="1"/>
          </p:nvSpPr>
          <p:spPr>
            <a:xfrm rot="2700000">
              <a:off x="37390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0" name="Round Diagonal Corner Rectangle 4"/>
            <p:cNvSpPr/>
            <p:nvPr userDrawn="1"/>
          </p:nvSpPr>
          <p:spPr>
            <a:xfrm rot="2700000">
              <a:off x="38011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1" name="Round Diagonal Corner Rectangle 4"/>
            <p:cNvSpPr/>
            <p:nvPr userDrawn="1"/>
          </p:nvSpPr>
          <p:spPr>
            <a:xfrm rot="2700000">
              <a:off x="39873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2" name="Round Diagonal Corner Rectangle 4"/>
            <p:cNvSpPr/>
            <p:nvPr userDrawn="1"/>
          </p:nvSpPr>
          <p:spPr>
            <a:xfrm rot="2700000">
              <a:off x="40493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3" name="Round Diagonal Corner Rectangle 4"/>
            <p:cNvSpPr/>
            <p:nvPr userDrawn="1"/>
          </p:nvSpPr>
          <p:spPr>
            <a:xfrm rot="2700000">
              <a:off x="41114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4" name="Round Diagonal Corner Rectangle 4"/>
            <p:cNvSpPr/>
            <p:nvPr userDrawn="1"/>
          </p:nvSpPr>
          <p:spPr>
            <a:xfrm rot="2700000">
              <a:off x="41735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5" name="Round Diagonal Corner Rectangle 4"/>
            <p:cNvSpPr/>
            <p:nvPr userDrawn="1"/>
          </p:nvSpPr>
          <p:spPr>
            <a:xfrm rot="2700000">
              <a:off x="38631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6" name="Round Diagonal Corner Rectangle 4"/>
            <p:cNvSpPr/>
            <p:nvPr userDrawn="1"/>
          </p:nvSpPr>
          <p:spPr>
            <a:xfrm rot="2700000">
              <a:off x="39252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7" name="Round Diagonal Corner Rectangle 4"/>
            <p:cNvSpPr/>
            <p:nvPr userDrawn="1"/>
          </p:nvSpPr>
          <p:spPr>
            <a:xfrm rot="2700000">
              <a:off x="42356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8" name="Round Diagonal Corner Rectangle 4"/>
            <p:cNvSpPr/>
            <p:nvPr userDrawn="1"/>
          </p:nvSpPr>
          <p:spPr>
            <a:xfrm rot="2700000">
              <a:off x="42976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9" name="Round Diagonal Corner Rectangle 4"/>
            <p:cNvSpPr/>
            <p:nvPr userDrawn="1"/>
          </p:nvSpPr>
          <p:spPr>
            <a:xfrm rot="2700000">
              <a:off x="43597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0" name="Round Diagonal Corner Rectangle 4"/>
            <p:cNvSpPr/>
            <p:nvPr userDrawn="1"/>
          </p:nvSpPr>
          <p:spPr>
            <a:xfrm rot="2700000">
              <a:off x="44218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1" name="Round Diagonal Corner Rectangle 4"/>
            <p:cNvSpPr/>
            <p:nvPr userDrawn="1"/>
          </p:nvSpPr>
          <p:spPr>
            <a:xfrm rot="2700000">
              <a:off x="46080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2" name="Round Diagonal Corner Rectangle 4"/>
            <p:cNvSpPr/>
            <p:nvPr userDrawn="1"/>
          </p:nvSpPr>
          <p:spPr>
            <a:xfrm rot="2700000">
              <a:off x="46701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3" name="Round Diagonal Corner Rectangle 4"/>
            <p:cNvSpPr/>
            <p:nvPr userDrawn="1"/>
          </p:nvSpPr>
          <p:spPr>
            <a:xfrm rot="2700000">
              <a:off x="47321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4" name="Round Diagonal Corner Rectangle 4"/>
            <p:cNvSpPr/>
            <p:nvPr userDrawn="1"/>
          </p:nvSpPr>
          <p:spPr>
            <a:xfrm rot="2700000">
              <a:off x="47942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5" name="Round Diagonal Corner Rectangle 4"/>
            <p:cNvSpPr/>
            <p:nvPr userDrawn="1"/>
          </p:nvSpPr>
          <p:spPr>
            <a:xfrm rot="2700000">
              <a:off x="44838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6" name="Round Diagonal Corner Rectangle 4"/>
            <p:cNvSpPr/>
            <p:nvPr userDrawn="1"/>
          </p:nvSpPr>
          <p:spPr>
            <a:xfrm rot="2700000">
              <a:off x="45459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7" name="Round Diagonal Corner Rectangle 4"/>
            <p:cNvSpPr/>
            <p:nvPr userDrawn="1"/>
          </p:nvSpPr>
          <p:spPr>
            <a:xfrm rot="2700000">
              <a:off x="48563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8" name="Round Diagonal Corner Rectangle 4"/>
            <p:cNvSpPr/>
            <p:nvPr userDrawn="1"/>
          </p:nvSpPr>
          <p:spPr>
            <a:xfrm rot="2700000">
              <a:off x="49184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9" name="Round Diagonal Corner Rectangle 4"/>
            <p:cNvSpPr/>
            <p:nvPr userDrawn="1"/>
          </p:nvSpPr>
          <p:spPr>
            <a:xfrm rot="2700000">
              <a:off x="49804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0" name="Round Diagonal Corner Rectangle 4"/>
            <p:cNvSpPr/>
            <p:nvPr userDrawn="1"/>
          </p:nvSpPr>
          <p:spPr>
            <a:xfrm rot="2700000">
              <a:off x="50425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1" name="Round Diagonal Corner Rectangle 4"/>
            <p:cNvSpPr/>
            <p:nvPr userDrawn="1"/>
          </p:nvSpPr>
          <p:spPr>
            <a:xfrm rot="2700000">
              <a:off x="52287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2" name="Round Diagonal Corner Rectangle 4"/>
            <p:cNvSpPr/>
            <p:nvPr userDrawn="1"/>
          </p:nvSpPr>
          <p:spPr>
            <a:xfrm rot="2700000">
              <a:off x="52908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3" name="Round Diagonal Corner Rectangle 4"/>
            <p:cNvSpPr/>
            <p:nvPr userDrawn="1"/>
          </p:nvSpPr>
          <p:spPr>
            <a:xfrm rot="2700000">
              <a:off x="53529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4" name="Round Diagonal Corner Rectangle 4"/>
            <p:cNvSpPr/>
            <p:nvPr userDrawn="1"/>
          </p:nvSpPr>
          <p:spPr>
            <a:xfrm rot="2700000">
              <a:off x="54149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5" name="Round Diagonal Corner Rectangle 4"/>
            <p:cNvSpPr/>
            <p:nvPr userDrawn="1"/>
          </p:nvSpPr>
          <p:spPr>
            <a:xfrm rot="2700000">
              <a:off x="51046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6" name="Round Diagonal Corner Rectangle 4"/>
            <p:cNvSpPr/>
            <p:nvPr userDrawn="1"/>
          </p:nvSpPr>
          <p:spPr>
            <a:xfrm rot="2700000">
              <a:off x="51666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7" name="Round Diagonal Corner Rectangle 4"/>
            <p:cNvSpPr/>
            <p:nvPr userDrawn="1"/>
          </p:nvSpPr>
          <p:spPr>
            <a:xfrm rot="2700000">
              <a:off x="54770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8" name="Round Diagonal Corner Rectangle 4"/>
            <p:cNvSpPr/>
            <p:nvPr userDrawn="1"/>
          </p:nvSpPr>
          <p:spPr>
            <a:xfrm rot="2700000">
              <a:off x="55391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9" name="Round Diagonal Corner Rectangle 4"/>
            <p:cNvSpPr/>
            <p:nvPr userDrawn="1"/>
          </p:nvSpPr>
          <p:spPr>
            <a:xfrm rot="2700000">
              <a:off x="56011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0" name="Round Diagonal Corner Rectangle 4"/>
            <p:cNvSpPr/>
            <p:nvPr userDrawn="1"/>
          </p:nvSpPr>
          <p:spPr>
            <a:xfrm rot="2700000">
              <a:off x="56632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1" name="Round Diagonal Corner Rectangle 4"/>
            <p:cNvSpPr/>
            <p:nvPr userDrawn="1"/>
          </p:nvSpPr>
          <p:spPr>
            <a:xfrm rot="2700000">
              <a:off x="58494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2" name="Round Diagonal Corner Rectangle 4"/>
            <p:cNvSpPr/>
            <p:nvPr userDrawn="1"/>
          </p:nvSpPr>
          <p:spPr>
            <a:xfrm rot="2700000">
              <a:off x="59115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3" name="Round Diagonal Corner Rectangle 4"/>
            <p:cNvSpPr/>
            <p:nvPr userDrawn="1"/>
          </p:nvSpPr>
          <p:spPr>
            <a:xfrm rot="2700000">
              <a:off x="59736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4" name="Round Diagonal Corner Rectangle 4"/>
            <p:cNvSpPr/>
            <p:nvPr userDrawn="1"/>
          </p:nvSpPr>
          <p:spPr>
            <a:xfrm rot="2700000">
              <a:off x="60357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5" name="Round Diagonal Corner Rectangle 4"/>
            <p:cNvSpPr/>
            <p:nvPr userDrawn="1"/>
          </p:nvSpPr>
          <p:spPr>
            <a:xfrm rot="2700000">
              <a:off x="57253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6" name="Round Diagonal Corner Rectangle 4"/>
            <p:cNvSpPr/>
            <p:nvPr userDrawn="1"/>
          </p:nvSpPr>
          <p:spPr>
            <a:xfrm rot="2700000">
              <a:off x="57874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7" name="Round Diagonal Corner Rectangle 4"/>
            <p:cNvSpPr/>
            <p:nvPr userDrawn="1"/>
          </p:nvSpPr>
          <p:spPr>
            <a:xfrm rot="2700000">
              <a:off x="60977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8" name="Round Diagonal Corner Rectangle 4"/>
            <p:cNvSpPr/>
            <p:nvPr userDrawn="1"/>
          </p:nvSpPr>
          <p:spPr>
            <a:xfrm rot="2700000">
              <a:off x="61598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9" name="Round Diagonal Corner Rectangle 4"/>
            <p:cNvSpPr/>
            <p:nvPr userDrawn="1"/>
          </p:nvSpPr>
          <p:spPr>
            <a:xfrm rot="2700000">
              <a:off x="622191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0" name="Round Diagonal Corner Rectangle 4"/>
            <p:cNvSpPr/>
            <p:nvPr userDrawn="1"/>
          </p:nvSpPr>
          <p:spPr>
            <a:xfrm rot="2700000">
              <a:off x="62839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1" name="Round Diagonal Corner Rectangle 4"/>
            <p:cNvSpPr/>
            <p:nvPr userDrawn="1"/>
          </p:nvSpPr>
          <p:spPr>
            <a:xfrm rot="2700000">
              <a:off x="64702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2" name="Round Diagonal Corner Rectangle 4"/>
            <p:cNvSpPr/>
            <p:nvPr userDrawn="1"/>
          </p:nvSpPr>
          <p:spPr>
            <a:xfrm rot="2700000">
              <a:off x="65322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3" name="Round Diagonal Corner Rectangle 4"/>
            <p:cNvSpPr/>
            <p:nvPr userDrawn="1"/>
          </p:nvSpPr>
          <p:spPr>
            <a:xfrm rot="2700000">
              <a:off x="65943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4" name="Round Diagonal Corner Rectangle 4"/>
            <p:cNvSpPr/>
            <p:nvPr userDrawn="1"/>
          </p:nvSpPr>
          <p:spPr>
            <a:xfrm rot="2700000">
              <a:off x="66564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5" name="Round Diagonal Corner Rectangle 4"/>
            <p:cNvSpPr/>
            <p:nvPr userDrawn="1"/>
          </p:nvSpPr>
          <p:spPr>
            <a:xfrm rot="2700000">
              <a:off x="63460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6" name="Round Diagonal Corner Rectangle 4"/>
            <p:cNvSpPr/>
            <p:nvPr userDrawn="1"/>
          </p:nvSpPr>
          <p:spPr>
            <a:xfrm rot="2700000">
              <a:off x="64081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7" name="Round Diagonal Corner Rectangle 4"/>
            <p:cNvSpPr/>
            <p:nvPr userDrawn="1"/>
          </p:nvSpPr>
          <p:spPr>
            <a:xfrm rot="2700000">
              <a:off x="67184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8" name="Round Diagonal Corner Rectangle 4"/>
            <p:cNvSpPr/>
            <p:nvPr userDrawn="1"/>
          </p:nvSpPr>
          <p:spPr>
            <a:xfrm rot="2700000">
              <a:off x="67805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9" name="Round Diagonal Corner Rectangle 4"/>
            <p:cNvSpPr/>
            <p:nvPr userDrawn="1"/>
          </p:nvSpPr>
          <p:spPr>
            <a:xfrm rot="2700000">
              <a:off x="68426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0" name="Round Diagonal Corner Rectangle 4"/>
            <p:cNvSpPr/>
            <p:nvPr userDrawn="1"/>
          </p:nvSpPr>
          <p:spPr>
            <a:xfrm rot="2700000">
              <a:off x="69047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1" name="Round Diagonal Corner Rectangle 4"/>
            <p:cNvSpPr/>
            <p:nvPr userDrawn="1"/>
          </p:nvSpPr>
          <p:spPr>
            <a:xfrm rot="2700000">
              <a:off x="70909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2" name="Round Diagonal Corner Rectangle 4"/>
            <p:cNvSpPr/>
            <p:nvPr userDrawn="1"/>
          </p:nvSpPr>
          <p:spPr>
            <a:xfrm rot="2700000">
              <a:off x="715299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3" name="Round Diagonal Corner Rectangle 4"/>
            <p:cNvSpPr/>
            <p:nvPr userDrawn="1"/>
          </p:nvSpPr>
          <p:spPr>
            <a:xfrm rot="2700000">
              <a:off x="72150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4" name="Round Diagonal Corner Rectangle 4"/>
            <p:cNvSpPr/>
            <p:nvPr userDrawn="1"/>
          </p:nvSpPr>
          <p:spPr>
            <a:xfrm rot="2700000">
              <a:off x="72771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5" name="Round Diagonal Corner Rectangle 4"/>
            <p:cNvSpPr/>
            <p:nvPr userDrawn="1"/>
          </p:nvSpPr>
          <p:spPr>
            <a:xfrm rot="2700000">
              <a:off x="69667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6" name="Round Diagonal Corner Rectangle 4"/>
            <p:cNvSpPr/>
            <p:nvPr userDrawn="1"/>
          </p:nvSpPr>
          <p:spPr>
            <a:xfrm rot="2700000">
              <a:off x="70288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7" name="Round Diagonal Corner Rectangle 4"/>
            <p:cNvSpPr/>
            <p:nvPr userDrawn="1"/>
          </p:nvSpPr>
          <p:spPr>
            <a:xfrm rot="2700000">
              <a:off x="73392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8" name="Round Diagonal Corner Rectangle 4"/>
            <p:cNvSpPr/>
            <p:nvPr userDrawn="1"/>
          </p:nvSpPr>
          <p:spPr>
            <a:xfrm rot="2700000">
              <a:off x="74012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9" name="Round Diagonal Corner Rectangle 4"/>
            <p:cNvSpPr/>
            <p:nvPr userDrawn="1"/>
          </p:nvSpPr>
          <p:spPr>
            <a:xfrm rot="2700000">
              <a:off x="74633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0" name="Round Diagonal Corner Rectangle 4"/>
            <p:cNvSpPr/>
            <p:nvPr userDrawn="1"/>
          </p:nvSpPr>
          <p:spPr>
            <a:xfrm rot="2700000">
              <a:off x="75254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1" name="Round Diagonal Corner Rectangle 4"/>
            <p:cNvSpPr/>
            <p:nvPr userDrawn="1"/>
          </p:nvSpPr>
          <p:spPr>
            <a:xfrm rot="2700000">
              <a:off x="77116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2" name="Round Diagonal Corner Rectangle 4"/>
            <p:cNvSpPr/>
            <p:nvPr userDrawn="1"/>
          </p:nvSpPr>
          <p:spPr>
            <a:xfrm rot="2700000">
              <a:off x="77737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3" name="Round Diagonal Corner Rectangle 4"/>
            <p:cNvSpPr/>
            <p:nvPr userDrawn="1"/>
          </p:nvSpPr>
          <p:spPr>
            <a:xfrm rot="2700000">
              <a:off x="78357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4" name="Round Diagonal Corner Rectangle 4"/>
            <p:cNvSpPr/>
            <p:nvPr userDrawn="1"/>
          </p:nvSpPr>
          <p:spPr>
            <a:xfrm rot="2700000">
              <a:off x="78978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5" name="Round Diagonal Corner Rectangle 4"/>
            <p:cNvSpPr/>
            <p:nvPr userDrawn="1"/>
          </p:nvSpPr>
          <p:spPr>
            <a:xfrm rot="2700000">
              <a:off x="75875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6" name="Round Diagonal Corner Rectangle 4"/>
            <p:cNvSpPr/>
            <p:nvPr userDrawn="1"/>
          </p:nvSpPr>
          <p:spPr>
            <a:xfrm rot="2700000">
              <a:off x="764957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7" name="Round Diagonal Corner Rectangle 4"/>
            <p:cNvSpPr/>
            <p:nvPr userDrawn="1"/>
          </p:nvSpPr>
          <p:spPr>
            <a:xfrm rot="2700000">
              <a:off x="79599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8" name="Round Diagonal Corner Rectangle 4"/>
            <p:cNvSpPr/>
            <p:nvPr userDrawn="1"/>
          </p:nvSpPr>
          <p:spPr>
            <a:xfrm rot="2700000">
              <a:off x="80220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9" name="Round Diagonal Corner Rectangle 4"/>
            <p:cNvSpPr/>
            <p:nvPr userDrawn="1"/>
          </p:nvSpPr>
          <p:spPr>
            <a:xfrm rot="2700000">
              <a:off x="80840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0" name="Round Diagonal Corner Rectangle 4"/>
            <p:cNvSpPr/>
            <p:nvPr userDrawn="1"/>
          </p:nvSpPr>
          <p:spPr>
            <a:xfrm rot="2700000">
              <a:off x="81461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1" name="Round Diagonal Corner Rectangle 4"/>
            <p:cNvSpPr/>
            <p:nvPr userDrawn="1"/>
          </p:nvSpPr>
          <p:spPr>
            <a:xfrm rot="2700000">
              <a:off x="83323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2" name="Round Diagonal Corner Rectangle 4"/>
            <p:cNvSpPr/>
            <p:nvPr userDrawn="1"/>
          </p:nvSpPr>
          <p:spPr>
            <a:xfrm rot="2700000">
              <a:off x="83944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3" name="Round Diagonal Corner Rectangle 4"/>
            <p:cNvSpPr/>
            <p:nvPr userDrawn="1"/>
          </p:nvSpPr>
          <p:spPr>
            <a:xfrm rot="2700000">
              <a:off x="84565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4" name="Round Diagonal Corner Rectangle 4"/>
            <p:cNvSpPr/>
            <p:nvPr userDrawn="1"/>
          </p:nvSpPr>
          <p:spPr>
            <a:xfrm rot="2700000">
              <a:off x="85185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5" name="Round Diagonal Corner Rectangle 4"/>
            <p:cNvSpPr/>
            <p:nvPr userDrawn="1"/>
          </p:nvSpPr>
          <p:spPr>
            <a:xfrm rot="2700000">
              <a:off x="82082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6" name="Round Diagonal Corner Rectangle 4"/>
            <p:cNvSpPr/>
            <p:nvPr userDrawn="1"/>
          </p:nvSpPr>
          <p:spPr>
            <a:xfrm rot="2700000">
              <a:off x="82702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7" name="Round Diagonal Corner Rectangle 4"/>
            <p:cNvSpPr/>
            <p:nvPr userDrawn="1"/>
          </p:nvSpPr>
          <p:spPr>
            <a:xfrm rot="2700000">
              <a:off x="85806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8" name="Round Diagonal Corner Rectangle 4"/>
            <p:cNvSpPr/>
            <p:nvPr userDrawn="1"/>
          </p:nvSpPr>
          <p:spPr>
            <a:xfrm rot="2700000">
              <a:off x="86427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9" name="Round Diagonal Corner Rectangle 4"/>
            <p:cNvSpPr/>
            <p:nvPr userDrawn="1"/>
          </p:nvSpPr>
          <p:spPr>
            <a:xfrm rot="2700000">
              <a:off x="87048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0" name="Round Diagonal Corner Rectangle 4"/>
            <p:cNvSpPr/>
            <p:nvPr userDrawn="1"/>
          </p:nvSpPr>
          <p:spPr>
            <a:xfrm rot="2700000">
              <a:off x="87668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1" name="Round Diagonal Corner Rectangle 4"/>
            <p:cNvSpPr/>
            <p:nvPr userDrawn="1"/>
          </p:nvSpPr>
          <p:spPr>
            <a:xfrm rot="2700000">
              <a:off x="89530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2" name="Round Diagonal Corner Rectangle 4"/>
            <p:cNvSpPr/>
            <p:nvPr userDrawn="1"/>
          </p:nvSpPr>
          <p:spPr>
            <a:xfrm rot="2700000">
              <a:off x="90151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3" name="Round Diagonal Corner Rectangle 4"/>
            <p:cNvSpPr/>
            <p:nvPr userDrawn="1"/>
          </p:nvSpPr>
          <p:spPr>
            <a:xfrm rot="2700000">
              <a:off x="907723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4" name="Round Diagonal Corner Rectangle 4"/>
            <p:cNvSpPr/>
            <p:nvPr userDrawn="1"/>
          </p:nvSpPr>
          <p:spPr>
            <a:xfrm rot="2700000">
              <a:off x="91393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5" name="Round Diagonal Corner Rectangle 4"/>
            <p:cNvSpPr/>
            <p:nvPr userDrawn="1"/>
          </p:nvSpPr>
          <p:spPr>
            <a:xfrm rot="2700000">
              <a:off x="88289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6" name="Round Diagonal Corner Rectangle 4"/>
            <p:cNvSpPr/>
            <p:nvPr userDrawn="1"/>
          </p:nvSpPr>
          <p:spPr>
            <a:xfrm rot="2700000">
              <a:off x="88910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7" name="Round Diagonal Corner Rectangle 4"/>
            <p:cNvSpPr/>
            <p:nvPr userDrawn="1"/>
          </p:nvSpPr>
          <p:spPr>
            <a:xfrm rot="2700000">
              <a:off x="92013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8" name="Round Diagonal Corner Rectangle 4"/>
            <p:cNvSpPr/>
            <p:nvPr userDrawn="1"/>
          </p:nvSpPr>
          <p:spPr>
            <a:xfrm rot="2700000">
              <a:off x="92634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9" name="Round Diagonal Corner Rectangle 4"/>
            <p:cNvSpPr/>
            <p:nvPr userDrawn="1"/>
          </p:nvSpPr>
          <p:spPr>
            <a:xfrm rot="2700000">
              <a:off x="93255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0" name="Round Diagonal Corner Rectangle 4"/>
            <p:cNvSpPr/>
            <p:nvPr userDrawn="1"/>
          </p:nvSpPr>
          <p:spPr>
            <a:xfrm rot="2700000">
              <a:off x="93875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1" name="Round Diagonal Corner Rectangle 4"/>
            <p:cNvSpPr/>
            <p:nvPr userDrawn="1"/>
          </p:nvSpPr>
          <p:spPr>
            <a:xfrm rot="2700000">
              <a:off x="95738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2" name="Round Diagonal Corner Rectangle 4"/>
            <p:cNvSpPr/>
            <p:nvPr userDrawn="1"/>
          </p:nvSpPr>
          <p:spPr>
            <a:xfrm rot="2700000">
              <a:off x="94496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3" name="Round Diagonal Corner Rectangle 4"/>
            <p:cNvSpPr/>
            <p:nvPr userDrawn="1"/>
          </p:nvSpPr>
          <p:spPr>
            <a:xfrm rot="2700000">
              <a:off x="95117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64" name="Parallelogram 163"/>
          <p:cNvSpPr/>
          <p:nvPr userDrawn="1"/>
        </p:nvSpPr>
        <p:spPr>
          <a:xfrm>
            <a:off x="11059058" y="796806"/>
            <a:ext cx="580571" cy="149614"/>
          </a:xfrm>
          <a:prstGeom prst="parallelogram">
            <a:avLst>
              <a:gd name="adj" fmla="val 45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5" name="Arrow: Pentagon 5">
            <a:extLst>
              <a:ext uri="{FF2B5EF4-FFF2-40B4-BE49-F238E27FC236}">
                <a16:creationId xmlns:a16="http://schemas.microsoft.com/office/drawing/2014/main" id="{A3D88B48-7989-4E2B-8D68-C0BF4CED8A41}"/>
              </a:ext>
            </a:extLst>
          </p:cNvPr>
          <p:cNvSpPr/>
          <p:nvPr userDrawn="1"/>
        </p:nvSpPr>
        <p:spPr>
          <a:xfrm flipH="1" flipV="1">
            <a:off x="11602359" y="79513"/>
            <a:ext cx="589644" cy="850212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2512172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2512172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6" name="Arrow: Pentagon 5">
            <a:extLst>
              <a:ext uri="{FF2B5EF4-FFF2-40B4-BE49-F238E27FC236}">
                <a16:creationId xmlns:a16="http://schemas.microsoft.com/office/drawing/2014/main" id="{70706D3F-F490-49BA-97EC-7A608DBDC397}"/>
              </a:ext>
            </a:extLst>
          </p:cNvPr>
          <p:cNvSpPr/>
          <p:nvPr userDrawn="1"/>
        </p:nvSpPr>
        <p:spPr>
          <a:xfrm>
            <a:off x="1" y="79514"/>
            <a:ext cx="11581192" cy="866905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8177213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atin typeface="+mn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7B176B-15CC-4A55-9825-313CE2B45D67}"/>
              </a:ext>
            </a:extLst>
          </p:cNvPr>
          <p:cNvSpPr/>
          <p:nvPr userDrawn="1"/>
        </p:nvSpPr>
        <p:spPr>
          <a:xfrm>
            <a:off x="0" y="6817103"/>
            <a:ext cx="12192000" cy="42863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8" name="Parallelogram 167">
            <a:extLst>
              <a:ext uri="{FF2B5EF4-FFF2-40B4-BE49-F238E27FC236}">
                <a16:creationId xmlns:a16="http://schemas.microsoft.com/office/drawing/2014/main" id="{B1EF4A25-CFD5-4D4E-822C-1968E4F75856}"/>
              </a:ext>
            </a:extLst>
          </p:cNvPr>
          <p:cNvSpPr/>
          <p:nvPr userDrawn="1"/>
        </p:nvSpPr>
        <p:spPr>
          <a:xfrm>
            <a:off x="11082987" y="0"/>
            <a:ext cx="1073326" cy="1154534"/>
          </a:xfrm>
          <a:prstGeom prst="parallelogram">
            <a:avLst>
              <a:gd name="adj" fmla="val 62404"/>
            </a:avLst>
          </a:prstGeom>
          <a:gradFill>
            <a:gsLst>
              <a:gs pos="0">
                <a:schemeClr val="bg1"/>
              </a:gs>
              <a:gs pos="18000">
                <a:srgbClr val="E03C31"/>
              </a:gs>
              <a:gs pos="83000">
                <a:srgbClr val="E03C3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9" name="Parallelogram 168">
            <a:extLst>
              <a:ext uri="{FF2B5EF4-FFF2-40B4-BE49-F238E27FC236}">
                <a16:creationId xmlns:a16="http://schemas.microsoft.com/office/drawing/2014/main" id="{5BB7C2FA-5ED2-46F2-B608-99CBCCDE94C2}"/>
              </a:ext>
            </a:extLst>
          </p:cNvPr>
          <p:cNvSpPr/>
          <p:nvPr userDrawn="1"/>
        </p:nvSpPr>
        <p:spPr>
          <a:xfrm>
            <a:off x="10945852" y="0"/>
            <a:ext cx="750879" cy="1154534"/>
          </a:xfrm>
          <a:prstGeom prst="parallelogram">
            <a:avLst>
              <a:gd name="adj" fmla="val 89696"/>
            </a:avLst>
          </a:prstGeom>
          <a:gradFill>
            <a:gsLst>
              <a:gs pos="0">
                <a:schemeClr val="bg1"/>
              </a:gs>
              <a:gs pos="18000">
                <a:srgbClr val="006BA6"/>
              </a:gs>
              <a:gs pos="83000">
                <a:srgbClr val="006B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0" name="Rectangle 169"/>
          <p:cNvSpPr/>
          <p:nvPr userDrawn="1"/>
        </p:nvSpPr>
        <p:spPr>
          <a:xfrm>
            <a:off x="0" y="248483"/>
            <a:ext cx="42862" cy="658347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1" name="Rectangle 170"/>
          <p:cNvSpPr/>
          <p:nvPr userDrawn="1"/>
        </p:nvSpPr>
        <p:spPr>
          <a:xfrm>
            <a:off x="12149138" y="227052"/>
            <a:ext cx="42862" cy="660490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94" y="175141"/>
            <a:ext cx="11672559" cy="739955"/>
          </a:xfrm>
        </p:spPr>
        <p:txBody>
          <a:bodyPr>
            <a:normAutofit/>
          </a:bodyPr>
          <a:lstStyle>
            <a:lvl1pPr>
              <a:defRPr sz="33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54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 flipV="1">
            <a:off x="4" y="3475573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ctrTitle" hasCustomPrompt="1"/>
          </p:nvPr>
        </p:nvSpPr>
        <p:spPr>
          <a:xfrm>
            <a:off x="0" y="19653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 algn="ctr">
              <a:defRPr sz="4800">
                <a:solidFill>
                  <a:srgbClr val="006BA6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113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5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4" y="3475570"/>
            <a:ext cx="12191997" cy="0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0" y="19494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>
              <a:defRPr sz="6000"/>
            </a:lvl1pPr>
          </a:lstStyle>
          <a:p>
            <a:r>
              <a:rPr lang="en-US"/>
              <a:t>New Slide Template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-447040" y="3659794"/>
            <a:ext cx="11633200" cy="286805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2400" b="1" i="1" baseline="0">
                <a:solidFill>
                  <a:srgbClr val="E03C31"/>
                </a:solidFill>
              </a:defRPr>
            </a:lvl1pPr>
          </a:lstStyle>
          <a:p>
            <a:pPr lvl="0"/>
            <a:r>
              <a:rPr lang="en-US"/>
              <a:t>Information Brief &lt;or&gt; Decision Brief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-447040" y="3996729"/>
            <a:ext cx="11633200" cy="204614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600" b="1" baseline="0">
                <a:solidFill>
                  <a:srgbClr val="006BA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447040" y="4231157"/>
            <a:ext cx="11633200" cy="164036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/>
              <a:t>Product Line &lt;or&gt; Shared Services Division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-447040" y="4445333"/>
            <a:ext cx="11633200" cy="160329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DD Mmm YYYY</a:t>
            </a:r>
          </a:p>
        </p:txBody>
      </p:sp>
    </p:spTree>
    <p:extLst>
      <p:ext uri="{BB962C8B-B14F-4D97-AF65-F5344CB8AC3E}">
        <p14:creationId xmlns:p14="http://schemas.microsoft.com/office/powerpoint/2010/main" val="301236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9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0" y="19494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>
              <a:defRPr sz="6000"/>
            </a:lvl1pPr>
          </a:lstStyle>
          <a:p>
            <a:r>
              <a:rPr lang="en-US"/>
              <a:t>New Slide Template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59794"/>
            <a:ext cx="11186160" cy="286805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2400" b="1" i="1" baseline="0">
                <a:solidFill>
                  <a:srgbClr val="E03C31"/>
                </a:solidFill>
              </a:defRPr>
            </a:lvl1pPr>
          </a:lstStyle>
          <a:p>
            <a:pPr lvl="0"/>
            <a:r>
              <a:rPr lang="en-US"/>
              <a:t>Information Brief &lt;or&gt; Decision Brief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96729"/>
            <a:ext cx="11186160" cy="204614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600" b="1" baseline="0">
                <a:solidFill>
                  <a:srgbClr val="006BA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231157"/>
            <a:ext cx="11186160" cy="164036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/>
              <a:t>Product Line &lt;or&gt; Shared Services Division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445333"/>
            <a:ext cx="11186160" cy="160329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DD Mmm YYYY</a:t>
            </a:r>
          </a:p>
        </p:txBody>
      </p:sp>
    </p:spTree>
    <p:extLst>
      <p:ext uri="{BB962C8B-B14F-4D97-AF65-F5344CB8AC3E}">
        <p14:creationId xmlns:p14="http://schemas.microsoft.com/office/powerpoint/2010/main" val="51955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9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9" y="1054510"/>
            <a:ext cx="11749548" cy="50719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57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3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60198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60198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8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914400"/>
            <a:ext cx="59959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" y="1554480"/>
            <a:ext cx="5995988" cy="46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5" y="914400"/>
            <a:ext cx="60213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5" y="1554480"/>
            <a:ext cx="6021388" cy="46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16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 flipV="1">
            <a:off x="4" y="3475573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ctrTitle" hasCustomPrompt="1"/>
          </p:nvPr>
        </p:nvSpPr>
        <p:spPr>
          <a:xfrm>
            <a:off x="0" y="19653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 algn="ctr">
              <a:defRPr sz="4800">
                <a:solidFill>
                  <a:srgbClr val="006BA6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8550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35" y="1208260"/>
            <a:ext cx="11586798" cy="4968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15A-88F6-494C-A212-4E97688D9646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C201-E634-49AD-8FDD-71F29BF6BF10}" type="slidenum">
              <a:rPr lang="en-US" smtClean="0"/>
              <a:t>‹#›</a:t>
            </a:fld>
            <a:endParaRPr lang="en-US"/>
          </a:p>
        </p:txBody>
      </p:sp>
      <p:sp>
        <p:nvSpPr>
          <p:cNvPr id="164" name="Parallelogram 163"/>
          <p:cNvSpPr/>
          <p:nvPr userDrawn="1"/>
        </p:nvSpPr>
        <p:spPr>
          <a:xfrm>
            <a:off x="11059058" y="796806"/>
            <a:ext cx="580571" cy="149614"/>
          </a:xfrm>
          <a:prstGeom prst="parallelogram">
            <a:avLst>
              <a:gd name="adj" fmla="val 45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94" y="175141"/>
            <a:ext cx="11672559" cy="739955"/>
          </a:xfrm>
        </p:spPr>
        <p:txBody>
          <a:bodyPr>
            <a:normAutofit/>
          </a:bodyPr>
          <a:lstStyle>
            <a:lvl1pPr>
              <a:defRPr sz="3375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049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4" y="3475570"/>
            <a:ext cx="12191997" cy="0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0" y="19494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>
              <a:defRPr sz="6000"/>
            </a:lvl1pPr>
          </a:lstStyle>
          <a:p>
            <a:r>
              <a:rPr lang="en-US"/>
              <a:t>New Slide Template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-447040" y="3659794"/>
            <a:ext cx="11633200" cy="286805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2400" b="1" i="1" baseline="0">
                <a:solidFill>
                  <a:srgbClr val="E03C31"/>
                </a:solidFill>
              </a:defRPr>
            </a:lvl1pPr>
          </a:lstStyle>
          <a:p>
            <a:pPr lvl="0"/>
            <a:r>
              <a:rPr lang="en-US"/>
              <a:t>Information Brief &lt;or&gt; Decision Brief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-447040" y="3996729"/>
            <a:ext cx="11633200" cy="204614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600" b="1" baseline="0">
                <a:solidFill>
                  <a:srgbClr val="006BA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447040" y="4231157"/>
            <a:ext cx="11633200" cy="164036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/>
              <a:t>Product Line &lt;or&gt; Shared Services Division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-447040" y="4445333"/>
            <a:ext cx="11633200" cy="160329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DD Mmm YYYY</a:t>
            </a:r>
          </a:p>
        </p:txBody>
      </p:sp>
    </p:spTree>
    <p:extLst>
      <p:ext uri="{BB962C8B-B14F-4D97-AF65-F5344CB8AC3E}">
        <p14:creationId xmlns:p14="http://schemas.microsoft.com/office/powerpoint/2010/main" val="808047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23218" y="3668625"/>
            <a:ext cx="12271793" cy="94703"/>
            <a:chOff x="-18288" y="3913200"/>
            <a:chExt cx="9664037" cy="101016"/>
          </a:xfrm>
        </p:grpSpPr>
        <p:sp>
          <p:nvSpPr>
            <p:cNvPr id="148" name="Round Diagonal Corner Rectangle 4"/>
            <p:cNvSpPr/>
            <p:nvPr userDrawn="1"/>
          </p:nvSpPr>
          <p:spPr>
            <a:xfrm rot="2700000">
              <a:off x="-473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9" name="Round Diagonal Corner Rectangle 4"/>
            <p:cNvSpPr/>
            <p:nvPr userDrawn="1"/>
          </p:nvSpPr>
          <p:spPr>
            <a:xfrm rot="2700000">
              <a:off x="147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0" name="Round Diagonal Corner Rectangle 4"/>
            <p:cNvSpPr/>
            <p:nvPr userDrawn="1"/>
          </p:nvSpPr>
          <p:spPr>
            <a:xfrm rot="2700000">
              <a:off x="767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1" name="Round Diagonal Corner Rectangle 4"/>
            <p:cNvSpPr/>
            <p:nvPr userDrawn="1"/>
          </p:nvSpPr>
          <p:spPr>
            <a:xfrm rot="2700000">
              <a:off x="2629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2" name="Round Diagonal Corner Rectangle 4"/>
            <p:cNvSpPr/>
            <p:nvPr userDrawn="1"/>
          </p:nvSpPr>
          <p:spPr>
            <a:xfrm rot="2700000">
              <a:off x="3250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3" name="Round Diagonal Corner Rectangle 4"/>
            <p:cNvSpPr/>
            <p:nvPr userDrawn="1"/>
          </p:nvSpPr>
          <p:spPr>
            <a:xfrm rot="2700000">
              <a:off x="3871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4" name="Round Diagonal Corner Rectangle 4"/>
            <p:cNvSpPr/>
            <p:nvPr userDrawn="1"/>
          </p:nvSpPr>
          <p:spPr>
            <a:xfrm rot="2700000">
              <a:off x="4492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5" name="Round Diagonal Corner Rectangle 4"/>
            <p:cNvSpPr/>
            <p:nvPr userDrawn="1"/>
          </p:nvSpPr>
          <p:spPr>
            <a:xfrm rot="2700000">
              <a:off x="1388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6" name="Round Diagonal Corner Rectangle 4"/>
            <p:cNvSpPr/>
            <p:nvPr userDrawn="1"/>
          </p:nvSpPr>
          <p:spPr>
            <a:xfrm rot="2700000">
              <a:off x="2009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7" name="Round Diagonal Corner Rectangle 4"/>
            <p:cNvSpPr/>
            <p:nvPr userDrawn="1"/>
          </p:nvSpPr>
          <p:spPr>
            <a:xfrm rot="2700000">
              <a:off x="51128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8" name="Round Diagonal Corner Rectangle 4"/>
            <p:cNvSpPr/>
            <p:nvPr userDrawn="1"/>
          </p:nvSpPr>
          <p:spPr>
            <a:xfrm rot="2700000">
              <a:off x="5733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9" name="Round Diagonal Corner Rectangle 4"/>
            <p:cNvSpPr/>
            <p:nvPr userDrawn="1"/>
          </p:nvSpPr>
          <p:spPr>
            <a:xfrm rot="2700000">
              <a:off x="6354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0" name="Round Diagonal Corner Rectangle 4"/>
            <p:cNvSpPr/>
            <p:nvPr userDrawn="1"/>
          </p:nvSpPr>
          <p:spPr>
            <a:xfrm rot="2700000">
              <a:off x="6974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1" name="Round Diagonal Corner Rectangle 4"/>
            <p:cNvSpPr/>
            <p:nvPr userDrawn="1"/>
          </p:nvSpPr>
          <p:spPr>
            <a:xfrm rot="2700000">
              <a:off x="8837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2" name="Round Diagonal Corner Rectangle 4"/>
            <p:cNvSpPr/>
            <p:nvPr userDrawn="1"/>
          </p:nvSpPr>
          <p:spPr>
            <a:xfrm rot="2700000">
              <a:off x="9457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3" name="Round Diagonal Corner Rectangle 4"/>
            <p:cNvSpPr/>
            <p:nvPr userDrawn="1"/>
          </p:nvSpPr>
          <p:spPr>
            <a:xfrm rot="2700000">
              <a:off x="100785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4" name="Round Diagonal Corner Rectangle 4"/>
            <p:cNvSpPr/>
            <p:nvPr userDrawn="1"/>
          </p:nvSpPr>
          <p:spPr>
            <a:xfrm rot="2700000">
              <a:off x="10699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5" name="Round Diagonal Corner Rectangle 4"/>
            <p:cNvSpPr/>
            <p:nvPr userDrawn="1"/>
          </p:nvSpPr>
          <p:spPr>
            <a:xfrm rot="2700000">
              <a:off x="7595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6" name="Round Diagonal Corner Rectangle 4"/>
            <p:cNvSpPr/>
            <p:nvPr userDrawn="1"/>
          </p:nvSpPr>
          <p:spPr>
            <a:xfrm rot="2700000">
              <a:off x="8216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7" name="Round Diagonal Corner Rectangle 4"/>
            <p:cNvSpPr/>
            <p:nvPr userDrawn="1"/>
          </p:nvSpPr>
          <p:spPr>
            <a:xfrm rot="2700000">
              <a:off x="11320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8" name="Round Diagonal Corner Rectangle 4"/>
            <p:cNvSpPr/>
            <p:nvPr userDrawn="1"/>
          </p:nvSpPr>
          <p:spPr>
            <a:xfrm rot="2700000">
              <a:off x="11940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9" name="Round Diagonal Corner Rectangle 4"/>
            <p:cNvSpPr/>
            <p:nvPr userDrawn="1"/>
          </p:nvSpPr>
          <p:spPr>
            <a:xfrm rot="2700000">
              <a:off x="12561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0" name="Round Diagonal Corner Rectangle 4"/>
            <p:cNvSpPr/>
            <p:nvPr userDrawn="1"/>
          </p:nvSpPr>
          <p:spPr>
            <a:xfrm rot="2700000">
              <a:off x="13182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1" name="Round Diagonal Corner Rectangle 4"/>
            <p:cNvSpPr/>
            <p:nvPr userDrawn="1"/>
          </p:nvSpPr>
          <p:spPr>
            <a:xfrm rot="2700000">
              <a:off x="15044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2" name="Round Diagonal Corner Rectangle 4"/>
            <p:cNvSpPr/>
            <p:nvPr userDrawn="1"/>
          </p:nvSpPr>
          <p:spPr>
            <a:xfrm rot="2700000">
              <a:off x="15665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3" name="Round Diagonal Corner Rectangle 4"/>
            <p:cNvSpPr/>
            <p:nvPr userDrawn="1"/>
          </p:nvSpPr>
          <p:spPr>
            <a:xfrm rot="2700000">
              <a:off x="16285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4" name="Round Diagonal Corner Rectangle 4"/>
            <p:cNvSpPr/>
            <p:nvPr userDrawn="1"/>
          </p:nvSpPr>
          <p:spPr>
            <a:xfrm rot="2700000">
              <a:off x="16906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5" name="Round Diagonal Corner Rectangle 4"/>
            <p:cNvSpPr/>
            <p:nvPr userDrawn="1"/>
          </p:nvSpPr>
          <p:spPr>
            <a:xfrm rot="2700000">
              <a:off x="13802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6" name="Round Diagonal Corner Rectangle 4"/>
            <p:cNvSpPr/>
            <p:nvPr userDrawn="1"/>
          </p:nvSpPr>
          <p:spPr>
            <a:xfrm rot="2700000">
              <a:off x="14423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7" name="Round Diagonal Corner Rectangle 4"/>
            <p:cNvSpPr/>
            <p:nvPr userDrawn="1"/>
          </p:nvSpPr>
          <p:spPr>
            <a:xfrm rot="2700000">
              <a:off x="17527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8" name="Round Diagonal Corner Rectangle 4"/>
            <p:cNvSpPr/>
            <p:nvPr userDrawn="1"/>
          </p:nvSpPr>
          <p:spPr>
            <a:xfrm rot="2700000">
              <a:off x="18147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9" name="Round Diagonal Corner Rectangle 4"/>
            <p:cNvSpPr/>
            <p:nvPr userDrawn="1"/>
          </p:nvSpPr>
          <p:spPr>
            <a:xfrm rot="2700000">
              <a:off x="18768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0" name="Round Diagonal Corner Rectangle 4"/>
            <p:cNvSpPr/>
            <p:nvPr userDrawn="1"/>
          </p:nvSpPr>
          <p:spPr>
            <a:xfrm rot="2700000">
              <a:off x="193894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1" name="Round Diagonal Corner Rectangle 4"/>
            <p:cNvSpPr/>
            <p:nvPr userDrawn="1"/>
          </p:nvSpPr>
          <p:spPr>
            <a:xfrm rot="2700000">
              <a:off x="21251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2" name="Round Diagonal Corner Rectangle 4"/>
            <p:cNvSpPr/>
            <p:nvPr userDrawn="1"/>
          </p:nvSpPr>
          <p:spPr>
            <a:xfrm rot="2700000">
              <a:off x="21872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3" name="Round Diagonal Corner Rectangle 4"/>
            <p:cNvSpPr/>
            <p:nvPr userDrawn="1"/>
          </p:nvSpPr>
          <p:spPr>
            <a:xfrm rot="2700000">
              <a:off x="22493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4" name="Round Diagonal Corner Rectangle 4"/>
            <p:cNvSpPr/>
            <p:nvPr userDrawn="1"/>
          </p:nvSpPr>
          <p:spPr>
            <a:xfrm rot="2700000">
              <a:off x="23113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5" name="Round Diagonal Corner Rectangle 4"/>
            <p:cNvSpPr/>
            <p:nvPr userDrawn="1"/>
          </p:nvSpPr>
          <p:spPr>
            <a:xfrm rot="2700000">
              <a:off x="20010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6" name="Round Diagonal Corner Rectangle 4"/>
            <p:cNvSpPr/>
            <p:nvPr userDrawn="1"/>
          </p:nvSpPr>
          <p:spPr>
            <a:xfrm rot="2700000">
              <a:off x="20630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7" name="Round Diagonal Corner Rectangle 4"/>
            <p:cNvSpPr/>
            <p:nvPr userDrawn="1"/>
          </p:nvSpPr>
          <p:spPr>
            <a:xfrm rot="2700000">
              <a:off x="23734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8" name="Round Diagonal Corner Rectangle 4"/>
            <p:cNvSpPr/>
            <p:nvPr userDrawn="1"/>
          </p:nvSpPr>
          <p:spPr>
            <a:xfrm rot="2700000">
              <a:off x="243551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9" name="Round Diagonal Corner Rectangle 4"/>
            <p:cNvSpPr/>
            <p:nvPr userDrawn="1"/>
          </p:nvSpPr>
          <p:spPr>
            <a:xfrm rot="2700000">
              <a:off x="24975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0" name="Round Diagonal Corner Rectangle 4"/>
            <p:cNvSpPr/>
            <p:nvPr userDrawn="1"/>
          </p:nvSpPr>
          <p:spPr>
            <a:xfrm rot="2700000">
              <a:off x="25596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1" name="Round Diagonal Corner Rectangle 4"/>
            <p:cNvSpPr/>
            <p:nvPr userDrawn="1"/>
          </p:nvSpPr>
          <p:spPr>
            <a:xfrm rot="2700000">
              <a:off x="27458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2" name="Round Diagonal Corner Rectangle 4"/>
            <p:cNvSpPr/>
            <p:nvPr userDrawn="1"/>
          </p:nvSpPr>
          <p:spPr>
            <a:xfrm rot="2700000">
              <a:off x="28079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3" name="Round Diagonal Corner Rectangle 4"/>
            <p:cNvSpPr/>
            <p:nvPr userDrawn="1"/>
          </p:nvSpPr>
          <p:spPr>
            <a:xfrm rot="2700000">
              <a:off x="28700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4" name="Round Diagonal Corner Rectangle 4"/>
            <p:cNvSpPr/>
            <p:nvPr userDrawn="1"/>
          </p:nvSpPr>
          <p:spPr>
            <a:xfrm rot="2700000">
              <a:off x="29320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5" name="Round Diagonal Corner Rectangle 4"/>
            <p:cNvSpPr/>
            <p:nvPr userDrawn="1"/>
          </p:nvSpPr>
          <p:spPr>
            <a:xfrm rot="2700000">
              <a:off x="26217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6" name="Round Diagonal Corner Rectangle 4"/>
            <p:cNvSpPr/>
            <p:nvPr userDrawn="1"/>
          </p:nvSpPr>
          <p:spPr>
            <a:xfrm rot="2700000">
              <a:off x="26838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7" name="Round Diagonal Corner Rectangle 4"/>
            <p:cNvSpPr/>
            <p:nvPr userDrawn="1"/>
          </p:nvSpPr>
          <p:spPr>
            <a:xfrm rot="2700000">
              <a:off x="29941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8" name="Round Diagonal Corner Rectangle 4"/>
            <p:cNvSpPr/>
            <p:nvPr userDrawn="1"/>
          </p:nvSpPr>
          <p:spPr>
            <a:xfrm rot="2700000">
              <a:off x="30562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9" name="Round Diagonal Corner Rectangle 4"/>
            <p:cNvSpPr/>
            <p:nvPr userDrawn="1"/>
          </p:nvSpPr>
          <p:spPr>
            <a:xfrm rot="2700000">
              <a:off x="31183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0" name="Round Diagonal Corner Rectangle 4"/>
            <p:cNvSpPr/>
            <p:nvPr userDrawn="1"/>
          </p:nvSpPr>
          <p:spPr>
            <a:xfrm rot="2700000">
              <a:off x="31803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1" name="Round Diagonal Corner Rectangle 4"/>
            <p:cNvSpPr/>
            <p:nvPr userDrawn="1"/>
          </p:nvSpPr>
          <p:spPr>
            <a:xfrm rot="2700000">
              <a:off x="336660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2" name="Round Diagonal Corner Rectangle 4"/>
            <p:cNvSpPr/>
            <p:nvPr userDrawn="1"/>
          </p:nvSpPr>
          <p:spPr>
            <a:xfrm rot="2700000">
              <a:off x="34286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3" name="Round Diagonal Corner Rectangle 4"/>
            <p:cNvSpPr/>
            <p:nvPr userDrawn="1"/>
          </p:nvSpPr>
          <p:spPr>
            <a:xfrm rot="2700000">
              <a:off x="34907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4" name="Round Diagonal Corner Rectangle 4"/>
            <p:cNvSpPr/>
            <p:nvPr userDrawn="1"/>
          </p:nvSpPr>
          <p:spPr>
            <a:xfrm rot="2700000">
              <a:off x="35528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5" name="Round Diagonal Corner Rectangle 4"/>
            <p:cNvSpPr/>
            <p:nvPr userDrawn="1"/>
          </p:nvSpPr>
          <p:spPr>
            <a:xfrm rot="2700000">
              <a:off x="32424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6" name="Round Diagonal Corner Rectangle 4"/>
            <p:cNvSpPr/>
            <p:nvPr userDrawn="1"/>
          </p:nvSpPr>
          <p:spPr>
            <a:xfrm rot="2700000">
              <a:off x="33045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7" name="Round Diagonal Corner Rectangle 4"/>
            <p:cNvSpPr/>
            <p:nvPr userDrawn="1"/>
          </p:nvSpPr>
          <p:spPr>
            <a:xfrm rot="2700000">
              <a:off x="36148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8" name="Round Diagonal Corner Rectangle 4"/>
            <p:cNvSpPr/>
            <p:nvPr userDrawn="1"/>
          </p:nvSpPr>
          <p:spPr>
            <a:xfrm rot="2700000">
              <a:off x="36769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9" name="Round Diagonal Corner Rectangle 4"/>
            <p:cNvSpPr/>
            <p:nvPr userDrawn="1"/>
          </p:nvSpPr>
          <p:spPr>
            <a:xfrm rot="2700000">
              <a:off x="37390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0" name="Round Diagonal Corner Rectangle 4"/>
            <p:cNvSpPr/>
            <p:nvPr userDrawn="1"/>
          </p:nvSpPr>
          <p:spPr>
            <a:xfrm rot="2700000">
              <a:off x="38011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1" name="Round Diagonal Corner Rectangle 4"/>
            <p:cNvSpPr/>
            <p:nvPr userDrawn="1"/>
          </p:nvSpPr>
          <p:spPr>
            <a:xfrm rot="2700000">
              <a:off x="39873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2" name="Round Diagonal Corner Rectangle 4"/>
            <p:cNvSpPr/>
            <p:nvPr userDrawn="1"/>
          </p:nvSpPr>
          <p:spPr>
            <a:xfrm rot="2700000">
              <a:off x="40493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3" name="Round Diagonal Corner Rectangle 4"/>
            <p:cNvSpPr/>
            <p:nvPr userDrawn="1"/>
          </p:nvSpPr>
          <p:spPr>
            <a:xfrm rot="2700000">
              <a:off x="41114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4" name="Round Diagonal Corner Rectangle 4"/>
            <p:cNvSpPr/>
            <p:nvPr userDrawn="1"/>
          </p:nvSpPr>
          <p:spPr>
            <a:xfrm rot="2700000">
              <a:off x="41735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5" name="Round Diagonal Corner Rectangle 4"/>
            <p:cNvSpPr/>
            <p:nvPr userDrawn="1"/>
          </p:nvSpPr>
          <p:spPr>
            <a:xfrm rot="2700000">
              <a:off x="38631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6" name="Round Diagonal Corner Rectangle 4"/>
            <p:cNvSpPr/>
            <p:nvPr userDrawn="1"/>
          </p:nvSpPr>
          <p:spPr>
            <a:xfrm rot="2700000">
              <a:off x="39252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7" name="Round Diagonal Corner Rectangle 4"/>
            <p:cNvSpPr/>
            <p:nvPr userDrawn="1"/>
          </p:nvSpPr>
          <p:spPr>
            <a:xfrm rot="2700000">
              <a:off x="42356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8" name="Round Diagonal Corner Rectangle 4"/>
            <p:cNvSpPr/>
            <p:nvPr userDrawn="1"/>
          </p:nvSpPr>
          <p:spPr>
            <a:xfrm rot="2700000">
              <a:off x="42976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9" name="Round Diagonal Corner Rectangle 4"/>
            <p:cNvSpPr/>
            <p:nvPr userDrawn="1"/>
          </p:nvSpPr>
          <p:spPr>
            <a:xfrm rot="2700000">
              <a:off x="43597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0" name="Round Diagonal Corner Rectangle 4"/>
            <p:cNvSpPr/>
            <p:nvPr userDrawn="1"/>
          </p:nvSpPr>
          <p:spPr>
            <a:xfrm rot="2700000">
              <a:off x="44218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1" name="Round Diagonal Corner Rectangle 4"/>
            <p:cNvSpPr/>
            <p:nvPr userDrawn="1"/>
          </p:nvSpPr>
          <p:spPr>
            <a:xfrm rot="2700000">
              <a:off x="46080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2" name="Round Diagonal Corner Rectangle 4"/>
            <p:cNvSpPr/>
            <p:nvPr userDrawn="1"/>
          </p:nvSpPr>
          <p:spPr>
            <a:xfrm rot="2700000">
              <a:off x="46701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3" name="Round Diagonal Corner Rectangle 4"/>
            <p:cNvSpPr/>
            <p:nvPr userDrawn="1"/>
          </p:nvSpPr>
          <p:spPr>
            <a:xfrm rot="2700000">
              <a:off x="47321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4" name="Round Diagonal Corner Rectangle 4"/>
            <p:cNvSpPr/>
            <p:nvPr userDrawn="1"/>
          </p:nvSpPr>
          <p:spPr>
            <a:xfrm rot="2700000">
              <a:off x="47942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5" name="Round Diagonal Corner Rectangle 4"/>
            <p:cNvSpPr/>
            <p:nvPr userDrawn="1"/>
          </p:nvSpPr>
          <p:spPr>
            <a:xfrm rot="2700000">
              <a:off x="44838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6" name="Round Diagonal Corner Rectangle 4"/>
            <p:cNvSpPr/>
            <p:nvPr userDrawn="1"/>
          </p:nvSpPr>
          <p:spPr>
            <a:xfrm rot="2700000">
              <a:off x="45459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7" name="Round Diagonal Corner Rectangle 4"/>
            <p:cNvSpPr/>
            <p:nvPr userDrawn="1"/>
          </p:nvSpPr>
          <p:spPr>
            <a:xfrm rot="2700000">
              <a:off x="48563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8" name="Round Diagonal Corner Rectangle 4"/>
            <p:cNvSpPr/>
            <p:nvPr userDrawn="1"/>
          </p:nvSpPr>
          <p:spPr>
            <a:xfrm rot="2700000">
              <a:off x="49184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9" name="Round Diagonal Corner Rectangle 4"/>
            <p:cNvSpPr/>
            <p:nvPr userDrawn="1"/>
          </p:nvSpPr>
          <p:spPr>
            <a:xfrm rot="2700000">
              <a:off x="49804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0" name="Round Diagonal Corner Rectangle 4"/>
            <p:cNvSpPr/>
            <p:nvPr userDrawn="1"/>
          </p:nvSpPr>
          <p:spPr>
            <a:xfrm rot="2700000">
              <a:off x="50425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1" name="Round Diagonal Corner Rectangle 4"/>
            <p:cNvSpPr/>
            <p:nvPr userDrawn="1"/>
          </p:nvSpPr>
          <p:spPr>
            <a:xfrm rot="2700000">
              <a:off x="52287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2" name="Round Diagonal Corner Rectangle 4"/>
            <p:cNvSpPr/>
            <p:nvPr userDrawn="1"/>
          </p:nvSpPr>
          <p:spPr>
            <a:xfrm rot="2700000">
              <a:off x="52908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3" name="Round Diagonal Corner Rectangle 4"/>
            <p:cNvSpPr/>
            <p:nvPr userDrawn="1"/>
          </p:nvSpPr>
          <p:spPr>
            <a:xfrm rot="2700000">
              <a:off x="53529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4" name="Round Diagonal Corner Rectangle 4"/>
            <p:cNvSpPr/>
            <p:nvPr userDrawn="1"/>
          </p:nvSpPr>
          <p:spPr>
            <a:xfrm rot="2700000">
              <a:off x="54149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5" name="Round Diagonal Corner Rectangle 4"/>
            <p:cNvSpPr/>
            <p:nvPr userDrawn="1"/>
          </p:nvSpPr>
          <p:spPr>
            <a:xfrm rot="2700000">
              <a:off x="51046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6" name="Round Diagonal Corner Rectangle 4"/>
            <p:cNvSpPr/>
            <p:nvPr userDrawn="1"/>
          </p:nvSpPr>
          <p:spPr>
            <a:xfrm rot="2700000">
              <a:off x="51666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7" name="Round Diagonal Corner Rectangle 4"/>
            <p:cNvSpPr/>
            <p:nvPr userDrawn="1"/>
          </p:nvSpPr>
          <p:spPr>
            <a:xfrm rot="2700000">
              <a:off x="54770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8" name="Round Diagonal Corner Rectangle 4"/>
            <p:cNvSpPr/>
            <p:nvPr userDrawn="1"/>
          </p:nvSpPr>
          <p:spPr>
            <a:xfrm rot="2700000">
              <a:off x="55391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9" name="Round Diagonal Corner Rectangle 4"/>
            <p:cNvSpPr/>
            <p:nvPr userDrawn="1"/>
          </p:nvSpPr>
          <p:spPr>
            <a:xfrm rot="2700000">
              <a:off x="56011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0" name="Round Diagonal Corner Rectangle 4"/>
            <p:cNvSpPr/>
            <p:nvPr userDrawn="1"/>
          </p:nvSpPr>
          <p:spPr>
            <a:xfrm rot="2700000">
              <a:off x="56632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1" name="Round Diagonal Corner Rectangle 4"/>
            <p:cNvSpPr/>
            <p:nvPr userDrawn="1"/>
          </p:nvSpPr>
          <p:spPr>
            <a:xfrm rot="2700000">
              <a:off x="58494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2" name="Round Diagonal Corner Rectangle 4"/>
            <p:cNvSpPr/>
            <p:nvPr userDrawn="1"/>
          </p:nvSpPr>
          <p:spPr>
            <a:xfrm rot="2700000">
              <a:off x="59115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3" name="Round Diagonal Corner Rectangle 4"/>
            <p:cNvSpPr/>
            <p:nvPr userDrawn="1"/>
          </p:nvSpPr>
          <p:spPr>
            <a:xfrm rot="2700000">
              <a:off x="59736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4" name="Round Diagonal Corner Rectangle 4"/>
            <p:cNvSpPr/>
            <p:nvPr userDrawn="1"/>
          </p:nvSpPr>
          <p:spPr>
            <a:xfrm rot="2700000">
              <a:off x="60357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5" name="Round Diagonal Corner Rectangle 4"/>
            <p:cNvSpPr/>
            <p:nvPr userDrawn="1"/>
          </p:nvSpPr>
          <p:spPr>
            <a:xfrm rot="2700000">
              <a:off x="57253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6" name="Round Diagonal Corner Rectangle 4"/>
            <p:cNvSpPr/>
            <p:nvPr userDrawn="1"/>
          </p:nvSpPr>
          <p:spPr>
            <a:xfrm rot="2700000">
              <a:off x="57874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7" name="Round Diagonal Corner Rectangle 4"/>
            <p:cNvSpPr/>
            <p:nvPr userDrawn="1"/>
          </p:nvSpPr>
          <p:spPr>
            <a:xfrm rot="2700000">
              <a:off x="60977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8" name="Round Diagonal Corner Rectangle 4"/>
            <p:cNvSpPr/>
            <p:nvPr userDrawn="1"/>
          </p:nvSpPr>
          <p:spPr>
            <a:xfrm rot="2700000">
              <a:off x="61598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9" name="Round Diagonal Corner Rectangle 4"/>
            <p:cNvSpPr/>
            <p:nvPr userDrawn="1"/>
          </p:nvSpPr>
          <p:spPr>
            <a:xfrm rot="2700000">
              <a:off x="622191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0" name="Round Diagonal Corner Rectangle 4"/>
            <p:cNvSpPr/>
            <p:nvPr userDrawn="1"/>
          </p:nvSpPr>
          <p:spPr>
            <a:xfrm rot="2700000">
              <a:off x="62839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1" name="Round Diagonal Corner Rectangle 4"/>
            <p:cNvSpPr/>
            <p:nvPr userDrawn="1"/>
          </p:nvSpPr>
          <p:spPr>
            <a:xfrm rot="2700000">
              <a:off x="64702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2" name="Round Diagonal Corner Rectangle 4"/>
            <p:cNvSpPr/>
            <p:nvPr userDrawn="1"/>
          </p:nvSpPr>
          <p:spPr>
            <a:xfrm rot="2700000">
              <a:off x="65322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3" name="Round Diagonal Corner Rectangle 4"/>
            <p:cNvSpPr/>
            <p:nvPr userDrawn="1"/>
          </p:nvSpPr>
          <p:spPr>
            <a:xfrm rot="2700000">
              <a:off x="65943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4" name="Round Diagonal Corner Rectangle 4"/>
            <p:cNvSpPr/>
            <p:nvPr userDrawn="1"/>
          </p:nvSpPr>
          <p:spPr>
            <a:xfrm rot="2700000">
              <a:off x="66564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5" name="Round Diagonal Corner Rectangle 4"/>
            <p:cNvSpPr/>
            <p:nvPr userDrawn="1"/>
          </p:nvSpPr>
          <p:spPr>
            <a:xfrm rot="2700000">
              <a:off x="63460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6" name="Round Diagonal Corner Rectangle 4"/>
            <p:cNvSpPr/>
            <p:nvPr userDrawn="1"/>
          </p:nvSpPr>
          <p:spPr>
            <a:xfrm rot="2700000">
              <a:off x="64081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7" name="Round Diagonal Corner Rectangle 4"/>
            <p:cNvSpPr/>
            <p:nvPr userDrawn="1"/>
          </p:nvSpPr>
          <p:spPr>
            <a:xfrm rot="2700000">
              <a:off x="67184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8" name="Round Diagonal Corner Rectangle 4"/>
            <p:cNvSpPr/>
            <p:nvPr userDrawn="1"/>
          </p:nvSpPr>
          <p:spPr>
            <a:xfrm rot="2700000">
              <a:off x="67805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9" name="Round Diagonal Corner Rectangle 4"/>
            <p:cNvSpPr/>
            <p:nvPr userDrawn="1"/>
          </p:nvSpPr>
          <p:spPr>
            <a:xfrm rot="2700000">
              <a:off x="68426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0" name="Round Diagonal Corner Rectangle 4"/>
            <p:cNvSpPr/>
            <p:nvPr userDrawn="1"/>
          </p:nvSpPr>
          <p:spPr>
            <a:xfrm rot="2700000">
              <a:off x="69047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1" name="Round Diagonal Corner Rectangle 4"/>
            <p:cNvSpPr/>
            <p:nvPr userDrawn="1"/>
          </p:nvSpPr>
          <p:spPr>
            <a:xfrm rot="2700000">
              <a:off x="70909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2" name="Round Diagonal Corner Rectangle 4"/>
            <p:cNvSpPr/>
            <p:nvPr userDrawn="1"/>
          </p:nvSpPr>
          <p:spPr>
            <a:xfrm rot="2700000">
              <a:off x="715299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3" name="Round Diagonal Corner Rectangle 4"/>
            <p:cNvSpPr/>
            <p:nvPr userDrawn="1"/>
          </p:nvSpPr>
          <p:spPr>
            <a:xfrm rot="2700000">
              <a:off x="72150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4" name="Round Diagonal Corner Rectangle 4"/>
            <p:cNvSpPr/>
            <p:nvPr userDrawn="1"/>
          </p:nvSpPr>
          <p:spPr>
            <a:xfrm rot="2700000">
              <a:off x="72771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5" name="Round Diagonal Corner Rectangle 4"/>
            <p:cNvSpPr/>
            <p:nvPr userDrawn="1"/>
          </p:nvSpPr>
          <p:spPr>
            <a:xfrm rot="2700000">
              <a:off x="69667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6" name="Round Diagonal Corner Rectangle 4"/>
            <p:cNvSpPr/>
            <p:nvPr userDrawn="1"/>
          </p:nvSpPr>
          <p:spPr>
            <a:xfrm rot="2700000">
              <a:off x="70288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7" name="Round Diagonal Corner Rectangle 4"/>
            <p:cNvSpPr/>
            <p:nvPr userDrawn="1"/>
          </p:nvSpPr>
          <p:spPr>
            <a:xfrm rot="2700000">
              <a:off x="73392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8" name="Round Diagonal Corner Rectangle 4"/>
            <p:cNvSpPr/>
            <p:nvPr userDrawn="1"/>
          </p:nvSpPr>
          <p:spPr>
            <a:xfrm rot="2700000">
              <a:off x="74012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9" name="Round Diagonal Corner Rectangle 4"/>
            <p:cNvSpPr/>
            <p:nvPr userDrawn="1"/>
          </p:nvSpPr>
          <p:spPr>
            <a:xfrm rot="2700000">
              <a:off x="74633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0" name="Round Diagonal Corner Rectangle 4"/>
            <p:cNvSpPr/>
            <p:nvPr userDrawn="1"/>
          </p:nvSpPr>
          <p:spPr>
            <a:xfrm rot="2700000">
              <a:off x="75254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1" name="Round Diagonal Corner Rectangle 4"/>
            <p:cNvSpPr/>
            <p:nvPr userDrawn="1"/>
          </p:nvSpPr>
          <p:spPr>
            <a:xfrm rot="2700000">
              <a:off x="77116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2" name="Round Diagonal Corner Rectangle 4"/>
            <p:cNvSpPr/>
            <p:nvPr userDrawn="1"/>
          </p:nvSpPr>
          <p:spPr>
            <a:xfrm rot="2700000">
              <a:off x="77737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3" name="Round Diagonal Corner Rectangle 4"/>
            <p:cNvSpPr/>
            <p:nvPr userDrawn="1"/>
          </p:nvSpPr>
          <p:spPr>
            <a:xfrm rot="2700000">
              <a:off x="78357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4" name="Round Diagonal Corner Rectangle 4"/>
            <p:cNvSpPr/>
            <p:nvPr userDrawn="1"/>
          </p:nvSpPr>
          <p:spPr>
            <a:xfrm rot="2700000">
              <a:off x="78978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5" name="Round Diagonal Corner Rectangle 4"/>
            <p:cNvSpPr/>
            <p:nvPr userDrawn="1"/>
          </p:nvSpPr>
          <p:spPr>
            <a:xfrm rot="2700000">
              <a:off x="75875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6" name="Round Diagonal Corner Rectangle 4"/>
            <p:cNvSpPr/>
            <p:nvPr userDrawn="1"/>
          </p:nvSpPr>
          <p:spPr>
            <a:xfrm rot="2700000">
              <a:off x="764957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7" name="Round Diagonal Corner Rectangle 4"/>
            <p:cNvSpPr/>
            <p:nvPr userDrawn="1"/>
          </p:nvSpPr>
          <p:spPr>
            <a:xfrm rot="2700000">
              <a:off x="79599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8" name="Round Diagonal Corner Rectangle 4"/>
            <p:cNvSpPr/>
            <p:nvPr userDrawn="1"/>
          </p:nvSpPr>
          <p:spPr>
            <a:xfrm rot="2700000">
              <a:off x="80220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9" name="Round Diagonal Corner Rectangle 4"/>
            <p:cNvSpPr/>
            <p:nvPr userDrawn="1"/>
          </p:nvSpPr>
          <p:spPr>
            <a:xfrm rot="2700000">
              <a:off x="80840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0" name="Round Diagonal Corner Rectangle 4"/>
            <p:cNvSpPr/>
            <p:nvPr userDrawn="1"/>
          </p:nvSpPr>
          <p:spPr>
            <a:xfrm rot="2700000">
              <a:off x="81461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1" name="Round Diagonal Corner Rectangle 4"/>
            <p:cNvSpPr/>
            <p:nvPr userDrawn="1"/>
          </p:nvSpPr>
          <p:spPr>
            <a:xfrm rot="2700000">
              <a:off x="83323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2" name="Round Diagonal Corner Rectangle 4"/>
            <p:cNvSpPr/>
            <p:nvPr userDrawn="1"/>
          </p:nvSpPr>
          <p:spPr>
            <a:xfrm rot="2700000">
              <a:off x="83944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3" name="Round Diagonal Corner Rectangle 4"/>
            <p:cNvSpPr/>
            <p:nvPr userDrawn="1"/>
          </p:nvSpPr>
          <p:spPr>
            <a:xfrm rot="2700000">
              <a:off x="84565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4" name="Round Diagonal Corner Rectangle 4"/>
            <p:cNvSpPr/>
            <p:nvPr userDrawn="1"/>
          </p:nvSpPr>
          <p:spPr>
            <a:xfrm rot="2700000">
              <a:off x="85185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5" name="Round Diagonal Corner Rectangle 4"/>
            <p:cNvSpPr/>
            <p:nvPr userDrawn="1"/>
          </p:nvSpPr>
          <p:spPr>
            <a:xfrm rot="2700000">
              <a:off x="82082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6" name="Round Diagonal Corner Rectangle 4"/>
            <p:cNvSpPr/>
            <p:nvPr userDrawn="1"/>
          </p:nvSpPr>
          <p:spPr>
            <a:xfrm rot="2700000">
              <a:off x="82702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7" name="Round Diagonal Corner Rectangle 4"/>
            <p:cNvSpPr/>
            <p:nvPr userDrawn="1"/>
          </p:nvSpPr>
          <p:spPr>
            <a:xfrm rot="2700000">
              <a:off x="85806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8" name="Round Diagonal Corner Rectangle 4"/>
            <p:cNvSpPr/>
            <p:nvPr userDrawn="1"/>
          </p:nvSpPr>
          <p:spPr>
            <a:xfrm rot="2700000">
              <a:off x="86427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9" name="Round Diagonal Corner Rectangle 4"/>
            <p:cNvSpPr/>
            <p:nvPr userDrawn="1"/>
          </p:nvSpPr>
          <p:spPr>
            <a:xfrm rot="2700000">
              <a:off x="87048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0" name="Round Diagonal Corner Rectangle 4"/>
            <p:cNvSpPr/>
            <p:nvPr userDrawn="1"/>
          </p:nvSpPr>
          <p:spPr>
            <a:xfrm rot="2700000">
              <a:off x="87668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1" name="Round Diagonal Corner Rectangle 4"/>
            <p:cNvSpPr/>
            <p:nvPr userDrawn="1"/>
          </p:nvSpPr>
          <p:spPr>
            <a:xfrm rot="2700000">
              <a:off x="89530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2" name="Round Diagonal Corner Rectangle 4"/>
            <p:cNvSpPr/>
            <p:nvPr userDrawn="1"/>
          </p:nvSpPr>
          <p:spPr>
            <a:xfrm rot="2700000">
              <a:off x="90151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3" name="Round Diagonal Corner Rectangle 4"/>
            <p:cNvSpPr/>
            <p:nvPr userDrawn="1"/>
          </p:nvSpPr>
          <p:spPr>
            <a:xfrm rot="2700000">
              <a:off x="907723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4" name="Round Diagonal Corner Rectangle 4"/>
            <p:cNvSpPr/>
            <p:nvPr userDrawn="1"/>
          </p:nvSpPr>
          <p:spPr>
            <a:xfrm rot="2700000">
              <a:off x="91393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5" name="Round Diagonal Corner Rectangle 4"/>
            <p:cNvSpPr/>
            <p:nvPr userDrawn="1"/>
          </p:nvSpPr>
          <p:spPr>
            <a:xfrm rot="2700000">
              <a:off x="88289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6" name="Round Diagonal Corner Rectangle 4"/>
            <p:cNvSpPr/>
            <p:nvPr userDrawn="1"/>
          </p:nvSpPr>
          <p:spPr>
            <a:xfrm rot="2700000">
              <a:off x="88910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7" name="Round Diagonal Corner Rectangle 4"/>
            <p:cNvSpPr/>
            <p:nvPr userDrawn="1"/>
          </p:nvSpPr>
          <p:spPr>
            <a:xfrm rot="2700000">
              <a:off x="92013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8" name="Round Diagonal Corner Rectangle 4"/>
            <p:cNvSpPr/>
            <p:nvPr userDrawn="1"/>
          </p:nvSpPr>
          <p:spPr>
            <a:xfrm rot="2700000">
              <a:off x="92634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9" name="Round Diagonal Corner Rectangle 4"/>
            <p:cNvSpPr/>
            <p:nvPr userDrawn="1"/>
          </p:nvSpPr>
          <p:spPr>
            <a:xfrm rot="2700000">
              <a:off x="93255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0" name="Round Diagonal Corner Rectangle 4"/>
            <p:cNvSpPr/>
            <p:nvPr userDrawn="1"/>
          </p:nvSpPr>
          <p:spPr>
            <a:xfrm rot="2700000">
              <a:off x="93875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1" name="Round Diagonal Corner Rectangle 4"/>
            <p:cNvSpPr/>
            <p:nvPr userDrawn="1"/>
          </p:nvSpPr>
          <p:spPr>
            <a:xfrm rot="2700000">
              <a:off x="95738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4" name="Round Diagonal Corner Rectangle 4"/>
            <p:cNvSpPr/>
            <p:nvPr userDrawn="1"/>
          </p:nvSpPr>
          <p:spPr>
            <a:xfrm rot="2700000">
              <a:off x="94496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5" name="Round Diagonal Corner Rectangle 4"/>
            <p:cNvSpPr/>
            <p:nvPr userDrawn="1"/>
          </p:nvSpPr>
          <p:spPr>
            <a:xfrm rot="2700000">
              <a:off x="95117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7" name="Arrow: Pentagon 5">
            <a:extLst>
              <a:ext uri="{FF2B5EF4-FFF2-40B4-BE49-F238E27FC236}">
                <a16:creationId xmlns:a16="http://schemas.microsoft.com/office/drawing/2014/main" id="{70706D3F-F490-49BA-97EC-7A608DBDC397}"/>
              </a:ext>
            </a:extLst>
          </p:cNvPr>
          <p:cNvSpPr/>
          <p:nvPr userDrawn="1"/>
        </p:nvSpPr>
        <p:spPr>
          <a:xfrm>
            <a:off x="0" y="1274926"/>
            <a:ext cx="12192000" cy="2374753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BB7C2FA-5ED2-46F2-B608-99CBCCDE94C2}"/>
              </a:ext>
            </a:extLst>
          </p:cNvPr>
          <p:cNvSpPr/>
          <p:nvPr userDrawn="1"/>
        </p:nvSpPr>
        <p:spPr>
          <a:xfrm>
            <a:off x="7971855" y="652380"/>
            <a:ext cx="2673256" cy="3632703"/>
          </a:xfrm>
          <a:prstGeom prst="parallelogram">
            <a:avLst>
              <a:gd name="adj" fmla="val 89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562" y="3774169"/>
            <a:ext cx="10837218" cy="486623"/>
          </a:xfrm>
        </p:spPr>
        <p:txBody>
          <a:bodyPr anchor="ctr"/>
          <a:lstStyle>
            <a:lvl1pPr marL="0" indent="0" algn="ctr">
              <a:buNone/>
              <a:defRPr sz="2363">
                <a:latin typeface="+mn-lt"/>
              </a:defRPr>
            </a:lvl1pPr>
            <a:lvl2pPr marL="450068" indent="0" algn="ctr">
              <a:buNone/>
              <a:defRPr sz="1969"/>
            </a:lvl2pPr>
            <a:lvl3pPr marL="900138" indent="0" algn="ctr">
              <a:buNone/>
              <a:defRPr sz="1772"/>
            </a:lvl3pPr>
            <a:lvl4pPr marL="1350206" indent="0" algn="ctr">
              <a:buNone/>
              <a:defRPr sz="1575"/>
            </a:lvl4pPr>
            <a:lvl5pPr marL="1800274" indent="0" algn="ctr">
              <a:buNone/>
              <a:defRPr sz="1575"/>
            </a:lvl5pPr>
            <a:lvl6pPr marL="2250342" indent="0" algn="ctr">
              <a:buNone/>
              <a:defRPr sz="1575"/>
            </a:lvl6pPr>
            <a:lvl7pPr marL="2700412" indent="0" algn="ctr">
              <a:buNone/>
              <a:defRPr sz="1575"/>
            </a:lvl7pPr>
            <a:lvl8pPr marL="3150480" indent="0" algn="ctr">
              <a:buNone/>
              <a:defRPr sz="1575"/>
            </a:lvl8pPr>
            <a:lvl9pPr marL="3600548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8995" y="6637322"/>
            <a:ext cx="2743200" cy="220678"/>
          </a:xfrm>
        </p:spPr>
        <p:txBody>
          <a:bodyPr/>
          <a:lstStyle>
            <a:lvl1pPr algn="ctr">
              <a:defRPr/>
            </a:lvl1pPr>
          </a:lstStyle>
          <a:p>
            <a:fld id="{5E843635-0412-4521-B75F-83EF851459AE}" type="datetime1">
              <a:rPr lang="en-US" smtClean="0"/>
              <a:t>8/3/2024</a:t>
            </a:fld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1EF4A25-CFD5-4D4E-822C-1968E4F75856}"/>
              </a:ext>
            </a:extLst>
          </p:cNvPr>
          <p:cNvSpPr/>
          <p:nvPr userDrawn="1"/>
        </p:nvSpPr>
        <p:spPr>
          <a:xfrm>
            <a:off x="8254035" y="628091"/>
            <a:ext cx="3937966" cy="3632703"/>
          </a:xfrm>
          <a:prstGeom prst="parallelogram">
            <a:avLst>
              <a:gd name="adj" fmla="val 65894"/>
            </a:avLst>
          </a:prstGeom>
          <a:gradFill>
            <a:gsLst>
              <a:gs pos="0">
                <a:schemeClr val="bg1"/>
              </a:gs>
              <a:gs pos="18000">
                <a:srgbClr val="E03C31"/>
              </a:gs>
              <a:gs pos="83000">
                <a:srgbClr val="E03C3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BB7C2FA-5ED2-46F2-B608-99CBCCDE94C2}"/>
              </a:ext>
            </a:extLst>
          </p:cNvPr>
          <p:cNvSpPr/>
          <p:nvPr userDrawn="1"/>
        </p:nvSpPr>
        <p:spPr>
          <a:xfrm>
            <a:off x="7721204" y="628090"/>
            <a:ext cx="2673256" cy="3632703"/>
          </a:xfrm>
          <a:prstGeom prst="parallelogram">
            <a:avLst>
              <a:gd name="adj" fmla="val 89865"/>
            </a:avLst>
          </a:prstGeom>
          <a:gradFill>
            <a:gsLst>
              <a:gs pos="0">
                <a:schemeClr val="bg1"/>
              </a:gs>
              <a:gs pos="18000">
                <a:srgbClr val="006BA6"/>
              </a:gs>
              <a:gs pos="83000">
                <a:srgbClr val="006B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40" y="1274933"/>
            <a:ext cx="8794050" cy="2387600"/>
          </a:xfrm>
        </p:spPr>
        <p:txBody>
          <a:bodyPr anchor="b">
            <a:noAutofit/>
          </a:bodyPr>
          <a:lstStyle>
            <a:lvl1pPr algn="ctr">
              <a:defRPr sz="562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94" y="5048310"/>
            <a:ext cx="1326014" cy="1311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75" y="5048310"/>
            <a:ext cx="1379834" cy="131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10" y="4934686"/>
            <a:ext cx="1538290" cy="153829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F1AF79F-BD3F-3EA4-510A-42EAE626E7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88" y="4764955"/>
            <a:ext cx="1270244" cy="18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C87700-2FF1-E528-BD75-840060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5" y="1208260"/>
            <a:ext cx="11586798" cy="4968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E6ED5-175C-2743-3D77-6D5DFEE6CE4E}"/>
              </a:ext>
            </a:extLst>
          </p:cNvPr>
          <p:cNvGrpSpPr/>
          <p:nvPr userDrawn="1"/>
        </p:nvGrpSpPr>
        <p:grpSpPr>
          <a:xfrm>
            <a:off x="42862" y="969062"/>
            <a:ext cx="12106276" cy="129632"/>
            <a:chOff x="-18288" y="3913200"/>
            <a:chExt cx="9664037" cy="101016"/>
          </a:xfrm>
        </p:grpSpPr>
        <p:sp>
          <p:nvSpPr>
            <p:cNvPr id="10" name="Round Diagonal Corner Rectangle 4">
              <a:extLst>
                <a:ext uri="{FF2B5EF4-FFF2-40B4-BE49-F238E27FC236}">
                  <a16:creationId xmlns:a16="http://schemas.microsoft.com/office/drawing/2014/main" id="{630234AF-F980-0786-9272-F980E3EB9510}"/>
                </a:ext>
              </a:extLst>
            </p:cNvPr>
            <p:cNvSpPr/>
            <p:nvPr userDrawn="1"/>
          </p:nvSpPr>
          <p:spPr>
            <a:xfrm rot="2700000">
              <a:off x="-473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" name="Round Diagonal Corner Rectangle 4">
              <a:extLst>
                <a:ext uri="{FF2B5EF4-FFF2-40B4-BE49-F238E27FC236}">
                  <a16:creationId xmlns:a16="http://schemas.microsoft.com/office/drawing/2014/main" id="{8DDDF196-3C04-B000-AA6C-AB23FA43EF45}"/>
                </a:ext>
              </a:extLst>
            </p:cNvPr>
            <p:cNvSpPr/>
            <p:nvPr userDrawn="1"/>
          </p:nvSpPr>
          <p:spPr>
            <a:xfrm rot="2700000">
              <a:off x="147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" name="Round Diagonal Corner Rectangle 4">
              <a:extLst>
                <a:ext uri="{FF2B5EF4-FFF2-40B4-BE49-F238E27FC236}">
                  <a16:creationId xmlns:a16="http://schemas.microsoft.com/office/drawing/2014/main" id="{01F9F68B-0F93-A5EE-8C92-0FE5583BB472}"/>
                </a:ext>
              </a:extLst>
            </p:cNvPr>
            <p:cNvSpPr/>
            <p:nvPr userDrawn="1"/>
          </p:nvSpPr>
          <p:spPr>
            <a:xfrm rot="2700000">
              <a:off x="767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" name="Round Diagonal Corner Rectangle 4">
              <a:extLst>
                <a:ext uri="{FF2B5EF4-FFF2-40B4-BE49-F238E27FC236}">
                  <a16:creationId xmlns:a16="http://schemas.microsoft.com/office/drawing/2014/main" id="{4CB03890-2F92-4B3E-A080-7AC4A468B169}"/>
                </a:ext>
              </a:extLst>
            </p:cNvPr>
            <p:cNvSpPr/>
            <p:nvPr userDrawn="1"/>
          </p:nvSpPr>
          <p:spPr>
            <a:xfrm rot="2700000">
              <a:off x="2629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" name="Round Diagonal Corner Rectangle 4">
              <a:extLst>
                <a:ext uri="{FF2B5EF4-FFF2-40B4-BE49-F238E27FC236}">
                  <a16:creationId xmlns:a16="http://schemas.microsoft.com/office/drawing/2014/main" id="{453FE21D-88C9-5EC9-EB10-F984C5C9EC82}"/>
                </a:ext>
              </a:extLst>
            </p:cNvPr>
            <p:cNvSpPr/>
            <p:nvPr userDrawn="1"/>
          </p:nvSpPr>
          <p:spPr>
            <a:xfrm rot="2700000">
              <a:off x="3250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" name="Round Diagonal Corner Rectangle 4">
              <a:extLst>
                <a:ext uri="{FF2B5EF4-FFF2-40B4-BE49-F238E27FC236}">
                  <a16:creationId xmlns:a16="http://schemas.microsoft.com/office/drawing/2014/main" id="{86A0C12B-C7E7-5B3E-9985-95932AE0CD50}"/>
                </a:ext>
              </a:extLst>
            </p:cNvPr>
            <p:cNvSpPr/>
            <p:nvPr userDrawn="1"/>
          </p:nvSpPr>
          <p:spPr>
            <a:xfrm rot="2700000">
              <a:off x="3871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" name="Round Diagonal Corner Rectangle 4">
              <a:extLst>
                <a:ext uri="{FF2B5EF4-FFF2-40B4-BE49-F238E27FC236}">
                  <a16:creationId xmlns:a16="http://schemas.microsoft.com/office/drawing/2014/main" id="{2065D8E1-C9BC-9F56-730D-C43A5DA4644D}"/>
                </a:ext>
              </a:extLst>
            </p:cNvPr>
            <p:cNvSpPr/>
            <p:nvPr userDrawn="1"/>
          </p:nvSpPr>
          <p:spPr>
            <a:xfrm rot="2700000">
              <a:off x="4492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" name="Round Diagonal Corner Rectangle 4">
              <a:extLst>
                <a:ext uri="{FF2B5EF4-FFF2-40B4-BE49-F238E27FC236}">
                  <a16:creationId xmlns:a16="http://schemas.microsoft.com/office/drawing/2014/main" id="{73AD45E0-CD91-0C60-B180-8F12477586B3}"/>
                </a:ext>
              </a:extLst>
            </p:cNvPr>
            <p:cNvSpPr/>
            <p:nvPr userDrawn="1"/>
          </p:nvSpPr>
          <p:spPr>
            <a:xfrm rot="2700000">
              <a:off x="1388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8" name="Round Diagonal Corner Rectangle 4">
              <a:extLst>
                <a:ext uri="{FF2B5EF4-FFF2-40B4-BE49-F238E27FC236}">
                  <a16:creationId xmlns:a16="http://schemas.microsoft.com/office/drawing/2014/main" id="{25626B3F-38FE-3B2B-ECA9-A48AC6DD442A}"/>
                </a:ext>
              </a:extLst>
            </p:cNvPr>
            <p:cNvSpPr/>
            <p:nvPr userDrawn="1"/>
          </p:nvSpPr>
          <p:spPr>
            <a:xfrm rot="2700000">
              <a:off x="2009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" name="Round Diagonal Corner Rectangle 4">
              <a:extLst>
                <a:ext uri="{FF2B5EF4-FFF2-40B4-BE49-F238E27FC236}">
                  <a16:creationId xmlns:a16="http://schemas.microsoft.com/office/drawing/2014/main" id="{3CC1733E-006E-44E1-D2F7-24A14C0151B9}"/>
                </a:ext>
              </a:extLst>
            </p:cNvPr>
            <p:cNvSpPr/>
            <p:nvPr userDrawn="1"/>
          </p:nvSpPr>
          <p:spPr>
            <a:xfrm rot="2700000">
              <a:off x="51128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" name="Round Diagonal Corner Rectangle 4">
              <a:extLst>
                <a:ext uri="{FF2B5EF4-FFF2-40B4-BE49-F238E27FC236}">
                  <a16:creationId xmlns:a16="http://schemas.microsoft.com/office/drawing/2014/main" id="{98CEF004-B743-C27A-A55E-74AB042F15E1}"/>
                </a:ext>
              </a:extLst>
            </p:cNvPr>
            <p:cNvSpPr/>
            <p:nvPr userDrawn="1"/>
          </p:nvSpPr>
          <p:spPr>
            <a:xfrm rot="2700000">
              <a:off x="5733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" name="Round Diagonal Corner Rectangle 4">
              <a:extLst>
                <a:ext uri="{FF2B5EF4-FFF2-40B4-BE49-F238E27FC236}">
                  <a16:creationId xmlns:a16="http://schemas.microsoft.com/office/drawing/2014/main" id="{D850E030-2B6A-CA29-4F92-9AE34736A87B}"/>
                </a:ext>
              </a:extLst>
            </p:cNvPr>
            <p:cNvSpPr/>
            <p:nvPr userDrawn="1"/>
          </p:nvSpPr>
          <p:spPr>
            <a:xfrm rot="2700000">
              <a:off x="6354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" name="Round Diagonal Corner Rectangle 4">
              <a:extLst>
                <a:ext uri="{FF2B5EF4-FFF2-40B4-BE49-F238E27FC236}">
                  <a16:creationId xmlns:a16="http://schemas.microsoft.com/office/drawing/2014/main" id="{43EC9037-8A2A-2D25-B59C-C475E0821645}"/>
                </a:ext>
              </a:extLst>
            </p:cNvPr>
            <p:cNvSpPr/>
            <p:nvPr userDrawn="1"/>
          </p:nvSpPr>
          <p:spPr>
            <a:xfrm rot="2700000">
              <a:off x="6974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" name="Round Diagonal Corner Rectangle 4">
              <a:extLst>
                <a:ext uri="{FF2B5EF4-FFF2-40B4-BE49-F238E27FC236}">
                  <a16:creationId xmlns:a16="http://schemas.microsoft.com/office/drawing/2014/main" id="{6EA1D6CE-4E8A-1885-975E-42D40E7C6B70}"/>
                </a:ext>
              </a:extLst>
            </p:cNvPr>
            <p:cNvSpPr/>
            <p:nvPr userDrawn="1"/>
          </p:nvSpPr>
          <p:spPr>
            <a:xfrm rot="2700000">
              <a:off x="8837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" name="Round Diagonal Corner Rectangle 4">
              <a:extLst>
                <a:ext uri="{FF2B5EF4-FFF2-40B4-BE49-F238E27FC236}">
                  <a16:creationId xmlns:a16="http://schemas.microsoft.com/office/drawing/2014/main" id="{AD89D18C-1EB4-9204-1B39-C13CAFA8388F}"/>
                </a:ext>
              </a:extLst>
            </p:cNvPr>
            <p:cNvSpPr/>
            <p:nvPr userDrawn="1"/>
          </p:nvSpPr>
          <p:spPr>
            <a:xfrm rot="2700000">
              <a:off x="9457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" name="Round Diagonal Corner Rectangle 4">
              <a:extLst>
                <a:ext uri="{FF2B5EF4-FFF2-40B4-BE49-F238E27FC236}">
                  <a16:creationId xmlns:a16="http://schemas.microsoft.com/office/drawing/2014/main" id="{1EE065A6-B744-F761-3C03-5C97AF45FB0F}"/>
                </a:ext>
              </a:extLst>
            </p:cNvPr>
            <p:cNvSpPr/>
            <p:nvPr userDrawn="1"/>
          </p:nvSpPr>
          <p:spPr>
            <a:xfrm rot="2700000">
              <a:off x="100785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" name="Round Diagonal Corner Rectangle 4">
              <a:extLst>
                <a:ext uri="{FF2B5EF4-FFF2-40B4-BE49-F238E27FC236}">
                  <a16:creationId xmlns:a16="http://schemas.microsoft.com/office/drawing/2014/main" id="{05BF2FFD-2604-ECC8-0DA4-D549755971F2}"/>
                </a:ext>
              </a:extLst>
            </p:cNvPr>
            <p:cNvSpPr/>
            <p:nvPr userDrawn="1"/>
          </p:nvSpPr>
          <p:spPr>
            <a:xfrm rot="2700000">
              <a:off x="10699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" name="Round Diagonal Corner Rectangle 4">
              <a:extLst>
                <a:ext uri="{FF2B5EF4-FFF2-40B4-BE49-F238E27FC236}">
                  <a16:creationId xmlns:a16="http://schemas.microsoft.com/office/drawing/2014/main" id="{7EF12D22-EB7C-BC77-1A8D-1474573E7407}"/>
                </a:ext>
              </a:extLst>
            </p:cNvPr>
            <p:cNvSpPr/>
            <p:nvPr userDrawn="1"/>
          </p:nvSpPr>
          <p:spPr>
            <a:xfrm rot="2700000">
              <a:off x="7595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" name="Round Diagonal Corner Rectangle 4">
              <a:extLst>
                <a:ext uri="{FF2B5EF4-FFF2-40B4-BE49-F238E27FC236}">
                  <a16:creationId xmlns:a16="http://schemas.microsoft.com/office/drawing/2014/main" id="{95902FE1-FC29-F4D9-FE10-7C0A3E459F54}"/>
                </a:ext>
              </a:extLst>
            </p:cNvPr>
            <p:cNvSpPr/>
            <p:nvPr userDrawn="1"/>
          </p:nvSpPr>
          <p:spPr>
            <a:xfrm rot="2700000">
              <a:off x="8216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" name="Round Diagonal Corner Rectangle 4">
              <a:extLst>
                <a:ext uri="{FF2B5EF4-FFF2-40B4-BE49-F238E27FC236}">
                  <a16:creationId xmlns:a16="http://schemas.microsoft.com/office/drawing/2014/main" id="{B82133A2-4894-2BB7-3F15-2A715F9A5312}"/>
                </a:ext>
              </a:extLst>
            </p:cNvPr>
            <p:cNvSpPr/>
            <p:nvPr userDrawn="1"/>
          </p:nvSpPr>
          <p:spPr>
            <a:xfrm rot="2700000">
              <a:off x="11320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" name="Round Diagonal Corner Rectangle 4">
              <a:extLst>
                <a:ext uri="{FF2B5EF4-FFF2-40B4-BE49-F238E27FC236}">
                  <a16:creationId xmlns:a16="http://schemas.microsoft.com/office/drawing/2014/main" id="{70DC452C-27C0-506B-4018-1F6682481F1D}"/>
                </a:ext>
              </a:extLst>
            </p:cNvPr>
            <p:cNvSpPr/>
            <p:nvPr userDrawn="1"/>
          </p:nvSpPr>
          <p:spPr>
            <a:xfrm rot="2700000">
              <a:off x="11940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1" name="Round Diagonal Corner Rectangle 4">
              <a:extLst>
                <a:ext uri="{FF2B5EF4-FFF2-40B4-BE49-F238E27FC236}">
                  <a16:creationId xmlns:a16="http://schemas.microsoft.com/office/drawing/2014/main" id="{F5675317-DB86-93D7-3460-73CA3196A212}"/>
                </a:ext>
              </a:extLst>
            </p:cNvPr>
            <p:cNvSpPr/>
            <p:nvPr userDrawn="1"/>
          </p:nvSpPr>
          <p:spPr>
            <a:xfrm rot="2700000">
              <a:off x="12561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2" name="Round Diagonal Corner Rectangle 4">
              <a:extLst>
                <a:ext uri="{FF2B5EF4-FFF2-40B4-BE49-F238E27FC236}">
                  <a16:creationId xmlns:a16="http://schemas.microsoft.com/office/drawing/2014/main" id="{88FF04BA-A252-DFAC-865E-CBA52E3EAFCF}"/>
                </a:ext>
              </a:extLst>
            </p:cNvPr>
            <p:cNvSpPr/>
            <p:nvPr userDrawn="1"/>
          </p:nvSpPr>
          <p:spPr>
            <a:xfrm rot="2700000">
              <a:off x="13182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3" name="Round Diagonal Corner Rectangle 4">
              <a:extLst>
                <a:ext uri="{FF2B5EF4-FFF2-40B4-BE49-F238E27FC236}">
                  <a16:creationId xmlns:a16="http://schemas.microsoft.com/office/drawing/2014/main" id="{FB733824-962D-C012-BC76-F0B6F0646421}"/>
                </a:ext>
              </a:extLst>
            </p:cNvPr>
            <p:cNvSpPr/>
            <p:nvPr userDrawn="1"/>
          </p:nvSpPr>
          <p:spPr>
            <a:xfrm rot="2700000">
              <a:off x="15044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4" name="Round Diagonal Corner Rectangle 4">
              <a:extLst>
                <a:ext uri="{FF2B5EF4-FFF2-40B4-BE49-F238E27FC236}">
                  <a16:creationId xmlns:a16="http://schemas.microsoft.com/office/drawing/2014/main" id="{4913E0FC-5163-C1EB-556D-E761E2F3D853}"/>
                </a:ext>
              </a:extLst>
            </p:cNvPr>
            <p:cNvSpPr/>
            <p:nvPr userDrawn="1"/>
          </p:nvSpPr>
          <p:spPr>
            <a:xfrm rot="2700000">
              <a:off x="15665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5" name="Round Diagonal Corner Rectangle 4">
              <a:extLst>
                <a:ext uri="{FF2B5EF4-FFF2-40B4-BE49-F238E27FC236}">
                  <a16:creationId xmlns:a16="http://schemas.microsoft.com/office/drawing/2014/main" id="{F27EADDA-7207-89E5-51AA-7DBBF7102C53}"/>
                </a:ext>
              </a:extLst>
            </p:cNvPr>
            <p:cNvSpPr/>
            <p:nvPr userDrawn="1"/>
          </p:nvSpPr>
          <p:spPr>
            <a:xfrm rot="2700000">
              <a:off x="16285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6" name="Round Diagonal Corner Rectangle 4">
              <a:extLst>
                <a:ext uri="{FF2B5EF4-FFF2-40B4-BE49-F238E27FC236}">
                  <a16:creationId xmlns:a16="http://schemas.microsoft.com/office/drawing/2014/main" id="{2C972998-48ED-ED0B-5E80-933487D64301}"/>
                </a:ext>
              </a:extLst>
            </p:cNvPr>
            <p:cNvSpPr/>
            <p:nvPr userDrawn="1"/>
          </p:nvSpPr>
          <p:spPr>
            <a:xfrm rot="2700000">
              <a:off x="16906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7" name="Round Diagonal Corner Rectangle 4">
              <a:extLst>
                <a:ext uri="{FF2B5EF4-FFF2-40B4-BE49-F238E27FC236}">
                  <a16:creationId xmlns:a16="http://schemas.microsoft.com/office/drawing/2014/main" id="{C2F09406-BAAD-AD53-AA48-175FAD644D60}"/>
                </a:ext>
              </a:extLst>
            </p:cNvPr>
            <p:cNvSpPr/>
            <p:nvPr userDrawn="1"/>
          </p:nvSpPr>
          <p:spPr>
            <a:xfrm rot="2700000">
              <a:off x="13802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8" name="Round Diagonal Corner Rectangle 4">
              <a:extLst>
                <a:ext uri="{FF2B5EF4-FFF2-40B4-BE49-F238E27FC236}">
                  <a16:creationId xmlns:a16="http://schemas.microsoft.com/office/drawing/2014/main" id="{84AC76DD-95AC-1987-321F-1B019C1365ED}"/>
                </a:ext>
              </a:extLst>
            </p:cNvPr>
            <p:cNvSpPr/>
            <p:nvPr userDrawn="1"/>
          </p:nvSpPr>
          <p:spPr>
            <a:xfrm rot="2700000">
              <a:off x="14423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9" name="Round Diagonal Corner Rectangle 4">
              <a:extLst>
                <a:ext uri="{FF2B5EF4-FFF2-40B4-BE49-F238E27FC236}">
                  <a16:creationId xmlns:a16="http://schemas.microsoft.com/office/drawing/2014/main" id="{DC798E4A-261A-C860-C332-166A3C66BB8F}"/>
                </a:ext>
              </a:extLst>
            </p:cNvPr>
            <p:cNvSpPr/>
            <p:nvPr userDrawn="1"/>
          </p:nvSpPr>
          <p:spPr>
            <a:xfrm rot="2700000">
              <a:off x="17527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0" name="Round Diagonal Corner Rectangle 4">
              <a:extLst>
                <a:ext uri="{FF2B5EF4-FFF2-40B4-BE49-F238E27FC236}">
                  <a16:creationId xmlns:a16="http://schemas.microsoft.com/office/drawing/2014/main" id="{A4F385AC-8F92-96AC-1787-5FF2B585ADCB}"/>
                </a:ext>
              </a:extLst>
            </p:cNvPr>
            <p:cNvSpPr/>
            <p:nvPr userDrawn="1"/>
          </p:nvSpPr>
          <p:spPr>
            <a:xfrm rot="2700000">
              <a:off x="18147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1" name="Round Diagonal Corner Rectangle 4">
              <a:extLst>
                <a:ext uri="{FF2B5EF4-FFF2-40B4-BE49-F238E27FC236}">
                  <a16:creationId xmlns:a16="http://schemas.microsoft.com/office/drawing/2014/main" id="{BFAFCFC2-8D8D-F853-3F2C-236DD58425C8}"/>
                </a:ext>
              </a:extLst>
            </p:cNvPr>
            <p:cNvSpPr/>
            <p:nvPr userDrawn="1"/>
          </p:nvSpPr>
          <p:spPr>
            <a:xfrm rot="2700000">
              <a:off x="18768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2" name="Round Diagonal Corner Rectangle 4">
              <a:extLst>
                <a:ext uri="{FF2B5EF4-FFF2-40B4-BE49-F238E27FC236}">
                  <a16:creationId xmlns:a16="http://schemas.microsoft.com/office/drawing/2014/main" id="{9579D118-ACB2-BF84-C658-F5CA1E800389}"/>
                </a:ext>
              </a:extLst>
            </p:cNvPr>
            <p:cNvSpPr/>
            <p:nvPr userDrawn="1"/>
          </p:nvSpPr>
          <p:spPr>
            <a:xfrm rot="2700000">
              <a:off x="193894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3" name="Round Diagonal Corner Rectangle 4">
              <a:extLst>
                <a:ext uri="{FF2B5EF4-FFF2-40B4-BE49-F238E27FC236}">
                  <a16:creationId xmlns:a16="http://schemas.microsoft.com/office/drawing/2014/main" id="{ADC9FF5E-0151-FA3C-476D-5F7F910962F5}"/>
                </a:ext>
              </a:extLst>
            </p:cNvPr>
            <p:cNvSpPr/>
            <p:nvPr userDrawn="1"/>
          </p:nvSpPr>
          <p:spPr>
            <a:xfrm rot="2700000">
              <a:off x="21251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4" name="Round Diagonal Corner Rectangle 4">
              <a:extLst>
                <a:ext uri="{FF2B5EF4-FFF2-40B4-BE49-F238E27FC236}">
                  <a16:creationId xmlns:a16="http://schemas.microsoft.com/office/drawing/2014/main" id="{C30B36F9-479D-B2D6-2AEC-29644644C045}"/>
                </a:ext>
              </a:extLst>
            </p:cNvPr>
            <p:cNvSpPr/>
            <p:nvPr userDrawn="1"/>
          </p:nvSpPr>
          <p:spPr>
            <a:xfrm rot="2700000">
              <a:off x="21872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5" name="Round Diagonal Corner Rectangle 4">
              <a:extLst>
                <a:ext uri="{FF2B5EF4-FFF2-40B4-BE49-F238E27FC236}">
                  <a16:creationId xmlns:a16="http://schemas.microsoft.com/office/drawing/2014/main" id="{AEFAA369-2FD1-EAEA-01CC-20EAC6CF0B2B}"/>
                </a:ext>
              </a:extLst>
            </p:cNvPr>
            <p:cNvSpPr/>
            <p:nvPr userDrawn="1"/>
          </p:nvSpPr>
          <p:spPr>
            <a:xfrm rot="2700000">
              <a:off x="22493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6" name="Round Diagonal Corner Rectangle 4">
              <a:extLst>
                <a:ext uri="{FF2B5EF4-FFF2-40B4-BE49-F238E27FC236}">
                  <a16:creationId xmlns:a16="http://schemas.microsoft.com/office/drawing/2014/main" id="{E35DA2E1-45A0-FA12-895C-BF2F62449980}"/>
                </a:ext>
              </a:extLst>
            </p:cNvPr>
            <p:cNvSpPr/>
            <p:nvPr userDrawn="1"/>
          </p:nvSpPr>
          <p:spPr>
            <a:xfrm rot="2700000">
              <a:off x="23113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7" name="Round Diagonal Corner Rectangle 4">
              <a:extLst>
                <a:ext uri="{FF2B5EF4-FFF2-40B4-BE49-F238E27FC236}">
                  <a16:creationId xmlns:a16="http://schemas.microsoft.com/office/drawing/2014/main" id="{20752B38-2B0E-7306-C7C5-A6EC26C45BC6}"/>
                </a:ext>
              </a:extLst>
            </p:cNvPr>
            <p:cNvSpPr/>
            <p:nvPr userDrawn="1"/>
          </p:nvSpPr>
          <p:spPr>
            <a:xfrm rot="2700000">
              <a:off x="20010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8" name="Round Diagonal Corner Rectangle 4">
              <a:extLst>
                <a:ext uri="{FF2B5EF4-FFF2-40B4-BE49-F238E27FC236}">
                  <a16:creationId xmlns:a16="http://schemas.microsoft.com/office/drawing/2014/main" id="{9E727E23-05D2-D77B-6444-0002967DFFCD}"/>
                </a:ext>
              </a:extLst>
            </p:cNvPr>
            <p:cNvSpPr/>
            <p:nvPr userDrawn="1"/>
          </p:nvSpPr>
          <p:spPr>
            <a:xfrm rot="2700000">
              <a:off x="20630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9" name="Round Diagonal Corner Rectangle 4">
              <a:extLst>
                <a:ext uri="{FF2B5EF4-FFF2-40B4-BE49-F238E27FC236}">
                  <a16:creationId xmlns:a16="http://schemas.microsoft.com/office/drawing/2014/main" id="{901D1A63-0067-7D96-A740-0671FC6331BE}"/>
                </a:ext>
              </a:extLst>
            </p:cNvPr>
            <p:cNvSpPr/>
            <p:nvPr userDrawn="1"/>
          </p:nvSpPr>
          <p:spPr>
            <a:xfrm rot="2700000">
              <a:off x="23734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0" name="Round Diagonal Corner Rectangle 4">
              <a:extLst>
                <a:ext uri="{FF2B5EF4-FFF2-40B4-BE49-F238E27FC236}">
                  <a16:creationId xmlns:a16="http://schemas.microsoft.com/office/drawing/2014/main" id="{8B659650-2BAF-7411-4C0A-47C42032C601}"/>
                </a:ext>
              </a:extLst>
            </p:cNvPr>
            <p:cNvSpPr/>
            <p:nvPr userDrawn="1"/>
          </p:nvSpPr>
          <p:spPr>
            <a:xfrm rot="2700000">
              <a:off x="243551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1" name="Round Diagonal Corner Rectangle 4">
              <a:extLst>
                <a:ext uri="{FF2B5EF4-FFF2-40B4-BE49-F238E27FC236}">
                  <a16:creationId xmlns:a16="http://schemas.microsoft.com/office/drawing/2014/main" id="{C78D2291-D557-4DAE-3470-89B10E59BB3C}"/>
                </a:ext>
              </a:extLst>
            </p:cNvPr>
            <p:cNvSpPr/>
            <p:nvPr userDrawn="1"/>
          </p:nvSpPr>
          <p:spPr>
            <a:xfrm rot="2700000">
              <a:off x="24975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2" name="Round Diagonal Corner Rectangle 4">
              <a:extLst>
                <a:ext uri="{FF2B5EF4-FFF2-40B4-BE49-F238E27FC236}">
                  <a16:creationId xmlns:a16="http://schemas.microsoft.com/office/drawing/2014/main" id="{C0A88BFB-139F-10B7-5888-B64FC5D7E950}"/>
                </a:ext>
              </a:extLst>
            </p:cNvPr>
            <p:cNvSpPr/>
            <p:nvPr userDrawn="1"/>
          </p:nvSpPr>
          <p:spPr>
            <a:xfrm rot="2700000">
              <a:off x="25596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3" name="Round Diagonal Corner Rectangle 4">
              <a:extLst>
                <a:ext uri="{FF2B5EF4-FFF2-40B4-BE49-F238E27FC236}">
                  <a16:creationId xmlns:a16="http://schemas.microsoft.com/office/drawing/2014/main" id="{946EAE94-A505-ED87-DEF6-364319A2AE02}"/>
                </a:ext>
              </a:extLst>
            </p:cNvPr>
            <p:cNvSpPr/>
            <p:nvPr userDrawn="1"/>
          </p:nvSpPr>
          <p:spPr>
            <a:xfrm rot="2700000">
              <a:off x="27458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4" name="Round Diagonal Corner Rectangle 4">
              <a:extLst>
                <a:ext uri="{FF2B5EF4-FFF2-40B4-BE49-F238E27FC236}">
                  <a16:creationId xmlns:a16="http://schemas.microsoft.com/office/drawing/2014/main" id="{7C76CC85-7CE6-D0FA-5146-BC8D594B6984}"/>
                </a:ext>
              </a:extLst>
            </p:cNvPr>
            <p:cNvSpPr/>
            <p:nvPr userDrawn="1"/>
          </p:nvSpPr>
          <p:spPr>
            <a:xfrm rot="2700000">
              <a:off x="28079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5" name="Round Diagonal Corner Rectangle 4">
              <a:extLst>
                <a:ext uri="{FF2B5EF4-FFF2-40B4-BE49-F238E27FC236}">
                  <a16:creationId xmlns:a16="http://schemas.microsoft.com/office/drawing/2014/main" id="{6D5C0411-A1F2-28E3-98E0-4EF14982E00D}"/>
                </a:ext>
              </a:extLst>
            </p:cNvPr>
            <p:cNvSpPr/>
            <p:nvPr userDrawn="1"/>
          </p:nvSpPr>
          <p:spPr>
            <a:xfrm rot="2700000">
              <a:off x="28700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6" name="Round Diagonal Corner Rectangle 4">
              <a:extLst>
                <a:ext uri="{FF2B5EF4-FFF2-40B4-BE49-F238E27FC236}">
                  <a16:creationId xmlns:a16="http://schemas.microsoft.com/office/drawing/2014/main" id="{5837A595-D9EC-1B4F-DC0F-2A8141CDE546}"/>
                </a:ext>
              </a:extLst>
            </p:cNvPr>
            <p:cNvSpPr/>
            <p:nvPr userDrawn="1"/>
          </p:nvSpPr>
          <p:spPr>
            <a:xfrm rot="2700000">
              <a:off x="29320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7" name="Round Diagonal Corner Rectangle 4">
              <a:extLst>
                <a:ext uri="{FF2B5EF4-FFF2-40B4-BE49-F238E27FC236}">
                  <a16:creationId xmlns:a16="http://schemas.microsoft.com/office/drawing/2014/main" id="{1375E833-0B76-101A-7385-7200D6B9E2DC}"/>
                </a:ext>
              </a:extLst>
            </p:cNvPr>
            <p:cNvSpPr/>
            <p:nvPr userDrawn="1"/>
          </p:nvSpPr>
          <p:spPr>
            <a:xfrm rot="2700000">
              <a:off x="26217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8" name="Round Diagonal Corner Rectangle 4">
              <a:extLst>
                <a:ext uri="{FF2B5EF4-FFF2-40B4-BE49-F238E27FC236}">
                  <a16:creationId xmlns:a16="http://schemas.microsoft.com/office/drawing/2014/main" id="{DE9269D5-2C25-B8C2-A930-CF176C37B9C3}"/>
                </a:ext>
              </a:extLst>
            </p:cNvPr>
            <p:cNvSpPr/>
            <p:nvPr userDrawn="1"/>
          </p:nvSpPr>
          <p:spPr>
            <a:xfrm rot="2700000">
              <a:off x="26838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9" name="Round Diagonal Corner Rectangle 4">
              <a:extLst>
                <a:ext uri="{FF2B5EF4-FFF2-40B4-BE49-F238E27FC236}">
                  <a16:creationId xmlns:a16="http://schemas.microsoft.com/office/drawing/2014/main" id="{40E02A94-D181-5AA1-7A26-FD5422212603}"/>
                </a:ext>
              </a:extLst>
            </p:cNvPr>
            <p:cNvSpPr/>
            <p:nvPr userDrawn="1"/>
          </p:nvSpPr>
          <p:spPr>
            <a:xfrm rot="2700000">
              <a:off x="29941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0" name="Round Diagonal Corner Rectangle 4">
              <a:extLst>
                <a:ext uri="{FF2B5EF4-FFF2-40B4-BE49-F238E27FC236}">
                  <a16:creationId xmlns:a16="http://schemas.microsoft.com/office/drawing/2014/main" id="{B53A7976-5F6E-E539-F7F6-0E5DECC56A24}"/>
                </a:ext>
              </a:extLst>
            </p:cNvPr>
            <p:cNvSpPr/>
            <p:nvPr userDrawn="1"/>
          </p:nvSpPr>
          <p:spPr>
            <a:xfrm rot="2700000">
              <a:off x="30562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4FFB26C5-BB95-8FF0-9B7E-56EAC305DEA1}"/>
                </a:ext>
              </a:extLst>
            </p:cNvPr>
            <p:cNvSpPr/>
            <p:nvPr userDrawn="1"/>
          </p:nvSpPr>
          <p:spPr>
            <a:xfrm rot="2700000">
              <a:off x="31183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2" name="Round Diagonal Corner Rectangle 4">
              <a:extLst>
                <a:ext uri="{FF2B5EF4-FFF2-40B4-BE49-F238E27FC236}">
                  <a16:creationId xmlns:a16="http://schemas.microsoft.com/office/drawing/2014/main" id="{25D8D397-C8E1-5554-9E69-171761CFF0DA}"/>
                </a:ext>
              </a:extLst>
            </p:cNvPr>
            <p:cNvSpPr/>
            <p:nvPr userDrawn="1"/>
          </p:nvSpPr>
          <p:spPr>
            <a:xfrm rot="2700000">
              <a:off x="31803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3" name="Round Diagonal Corner Rectangle 4">
              <a:extLst>
                <a:ext uri="{FF2B5EF4-FFF2-40B4-BE49-F238E27FC236}">
                  <a16:creationId xmlns:a16="http://schemas.microsoft.com/office/drawing/2014/main" id="{3C524BAB-B512-653D-DB56-CAD172A62B46}"/>
                </a:ext>
              </a:extLst>
            </p:cNvPr>
            <p:cNvSpPr/>
            <p:nvPr userDrawn="1"/>
          </p:nvSpPr>
          <p:spPr>
            <a:xfrm rot="2700000">
              <a:off x="336660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4" name="Round Diagonal Corner Rectangle 4">
              <a:extLst>
                <a:ext uri="{FF2B5EF4-FFF2-40B4-BE49-F238E27FC236}">
                  <a16:creationId xmlns:a16="http://schemas.microsoft.com/office/drawing/2014/main" id="{3C0F26B5-0D32-6772-FAD1-7595758F27AA}"/>
                </a:ext>
              </a:extLst>
            </p:cNvPr>
            <p:cNvSpPr/>
            <p:nvPr userDrawn="1"/>
          </p:nvSpPr>
          <p:spPr>
            <a:xfrm rot="2700000">
              <a:off x="34286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5" name="Round Diagonal Corner Rectangle 4">
              <a:extLst>
                <a:ext uri="{FF2B5EF4-FFF2-40B4-BE49-F238E27FC236}">
                  <a16:creationId xmlns:a16="http://schemas.microsoft.com/office/drawing/2014/main" id="{776B7E91-3E55-58DE-BAE7-AB2D4F07C754}"/>
                </a:ext>
              </a:extLst>
            </p:cNvPr>
            <p:cNvSpPr/>
            <p:nvPr userDrawn="1"/>
          </p:nvSpPr>
          <p:spPr>
            <a:xfrm rot="2700000">
              <a:off x="34907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6" name="Round Diagonal Corner Rectangle 4">
              <a:extLst>
                <a:ext uri="{FF2B5EF4-FFF2-40B4-BE49-F238E27FC236}">
                  <a16:creationId xmlns:a16="http://schemas.microsoft.com/office/drawing/2014/main" id="{69AA0ECA-9ABE-02C8-3EA0-859B074E5C5E}"/>
                </a:ext>
              </a:extLst>
            </p:cNvPr>
            <p:cNvSpPr/>
            <p:nvPr userDrawn="1"/>
          </p:nvSpPr>
          <p:spPr>
            <a:xfrm rot="2700000">
              <a:off x="35528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7" name="Round Diagonal Corner Rectangle 4">
              <a:extLst>
                <a:ext uri="{FF2B5EF4-FFF2-40B4-BE49-F238E27FC236}">
                  <a16:creationId xmlns:a16="http://schemas.microsoft.com/office/drawing/2014/main" id="{3A06E499-6CC7-3BFD-F906-7E10A98E28E9}"/>
                </a:ext>
              </a:extLst>
            </p:cNvPr>
            <p:cNvSpPr/>
            <p:nvPr userDrawn="1"/>
          </p:nvSpPr>
          <p:spPr>
            <a:xfrm rot="2700000">
              <a:off x="32424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8" name="Round Diagonal Corner Rectangle 4">
              <a:extLst>
                <a:ext uri="{FF2B5EF4-FFF2-40B4-BE49-F238E27FC236}">
                  <a16:creationId xmlns:a16="http://schemas.microsoft.com/office/drawing/2014/main" id="{87AD9F29-F8AC-9766-6B25-72899F617D1A}"/>
                </a:ext>
              </a:extLst>
            </p:cNvPr>
            <p:cNvSpPr/>
            <p:nvPr userDrawn="1"/>
          </p:nvSpPr>
          <p:spPr>
            <a:xfrm rot="2700000">
              <a:off x="33045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9" name="Round Diagonal Corner Rectangle 4">
              <a:extLst>
                <a:ext uri="{FF2B5EF4-FFF2-40B4-BE49-F238E27FC236}">
                  <a16:creationId xmlns:a16="http://schemas.microsoft.com/office/drawing/2014/main" id="{8A126F5E-3B40-5C16-1E08-6233BDFF3403}"/>
                </a:ext>
              </a:extLst>
            </p:cNvPr>
            <p:cNvSpPr/>
            <p:nvPr userDrawn="1"/>
          </p:nvSpPr>
          <p:spPr>
            <a:xfrm rot="2700000">
              <a:off x="36148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0" name="Round Diagonal Corner Rectangle 4">
              <a:extLst>
                <a:ext uri="{FF2B5EF4-FFF2-40B4-BE49-F238E27FC236}">
                  <a16:creationId xmlns:a16="http://schemas.microsoft.com/office/drawing/2014/main" id="{87095117-E2EE-9DB7-9325-8E36AC23D4C8}"/>
                </a:ext>
              </a:extLst>
            </p:cNvPr>
            <p:cNvSpPr/>
            <p:nvPr userDrawn="1"/>
          </p:nvSpPr>
          <p:spPr>
            <a:xfrm rot="2700000">
              <a:off x="36769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1" name="Round Diagonal Corner Rectangle 4">
              <a:extLst>
                <a:ext uri="{FF2B5EF4-FFF2-40B4-BE49-F238E27FC236}">
                  <a16:creationId xmlns:a16="http://schemas.microsoft.com/office/drawing/2014/main" id="{93D9396B-A738-2D02-6223-9D78DCA0B9BC}"/>
                </a:ext>
              </a:extLst>
            </p:cNvPr>
            <p:cNvSpPr/>
            <p:nvPr userDrawn="1"/>
          </p:nvSpPr>
          <p:spPr>
            <a:xfrm rot="2700000">
              <a:off x="37390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2" name="Round Diagonal Corner Rectangle 4">
              <a:extLst>
                <a:ext uri="{FF2B5EF4-FFF2-40B4-BE49-F238E27FC236}">
                  <a16:creationId xmlns:a16="http://schemas.microsoft.com/office/drawing/2014/main" id="{A7A392E6-7DCC-E3C5-0BDC-3723381DA64E}"/>
                </a:ext>
              </a:extLst>
            </p:cNvPr>
            <p:cNvSpPr/>
            <p:nvPr userDrawn="1"/>
          </p:nvSpPr>
          <p:spPr>
            <a:xfrm rot="2700000">
              <a:off x="38011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3" name="Round Diagonal Corner Rectangle 4">
              <a:extLst>
                <a:ext uri="{FF2B5EF4-FFF2-40B4-BE49-F238E27FC236}">
                  <a16:creationId xmlns:a16="http://schemas.microsoft.com/office/drawing/2014/main" id="{DF980897-262D-79FD-3B39-6F43EA4CCA7F}"/>
                </a:ext>
              </a:extLst>
            </p:cNvPr>
            <p:cNvSpPr/>
            <p:nvPr userDrawn="1"/>
          </p:nvSpPr>
          <p:spPr>
            <a:xfrm rot="2700000">
              <a:off x="39873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4" name="Round Diagonal Corner Rectangle 4">
              <a:extLst>
                <a:ext uri="{FF2B5EF4-FFF2-40B4-BE49-F238E27FC236}">
                  <a16:creationId xmlns:a16="http://schemas.microsoft.com/office/drawing/2014/main" id="{BC5A8F59-18DE-08DF-72E7-96412FEB321C}"/>
                </a:ext>
              </a:extLst>
            </p:cNvPr>
            <p:cNvSpPr/>
            <p:nvPr userDrawn="1"/>
          </p:nvSpPr>
          <p:spPr>
            <a:xfrm rot="2700000">
              <a:off x="40493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5" name="Round Diagonal Corner Rectangle 4">
              <a:extLst>
                <a:ext uri="{FF2B5EF4-FFF2-40B4-BE49-F238E27FC236}">
                  <a16:creationId xmlns:a16="http://schemas.microsoft.com/office/drawing/2014/main" id="{241856D4-B1D2-0D67-5973-16EF5EABA68B}"/>
                </a:ext>
              </a:extLst>
            </p:cNvPr>
            <p:cNvSpPr/>
            <p:nvPr userDrawn="1"/>
          </p:nvSpPr>
          <p:spPr>
            <a:xfrm rot="2700000">
              <a:off x="41114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6" name="Round Diagonal Corner Rectangle 4">
              <a:extLst>
                <a:ext uri="{FF2B5EF4-FFF2-40B4-BE49-F238E27FC236}">
                  <a16:creationId xmlns:a16="http://schemas.microsoft.com/office/drawing/2014/main" id="{7867B092-1DEB-3344-0C38-54AF5F556D8D}"/>
                </a:ext>
              </a:extLst>
            </p:cNvPr>
            <p:cNvSpPr/>
            <p:nvPr userDrawn="1"/>
          </p:nvSpPr>
          <p:spPr>
            <a:xfrm rot="2700000">
              <a:off x="41735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7" name="Round Diagonal Corner Rectangle 4">
              <a:extLst>
                <a:ext uri="{FF2B5EF4-FFF2-40B4-BE49-F238E27FC236}">
                  <a16:creationId xmlns:a16="http://schemas.microsoft.com/office/drawing/2014/main" id="{0B997405-A16A-31DE-FADC-E709C81D0431}"/>
                </a:ext>
              </a:extLst>
            </p:cNvPr>
            <p:cNvSpPr/>
            <p:nvPr userDrawn="1"/>
          </p:nvSpPr>
          <p:spPr>
            <a:xfrm rot="2700000">
              <a:off x="38631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8" name="Round Diagonal Corner Rectangle 4">
              <a:extLst>
                <a:ext uri="{FF2B5EF4-FFF2-40B4-BE49-F238E27FC236}">
                  <a16:creationId xmlns:a16="http://schemas.microsoft.com/office/drawing/2014/main" id="{4B5E4483-FC27-142C-328A-4E4D37861537}"/>
                </a:ext>
              </a:extLst>
            </p:cNvPr>
            <p:cNvSpPr/>
            <p:nvPr userDrawn="1"/>
          </p:nvSpPr>
          <p:spPr>
            <a:xfrm rot="2700000">
              <a:off x="39252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9" name="Round Diagonal Corner Rectangle 4">
              <a:extLst>
                <a:ext uri="{FF2B5EF4-FFF2-40B4-BE49-F238E27FC236}">
                  <a16:creationId xmlns:a16="http://schemas.microsoft.com/office/drawing/2014/main" id="{774872AF-5B6E-3B73-59E4-785CFB03EC9A}"/>
                </a:ext>
              </a:extLst>
            </p:cNvPr>
            <p:cNvSpPr/>
            <p:nvPr userDrawn="1"/>
          </p:nvSpPr>
          <p:spPr>
            <a:xfrm rot="2700000">
              <a:off x="42356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0" name="Round Diagonal Corner Rectangle 4">
              <a:extLst>
                <a:ext uri="{FF2B5EF4-FFF2-40B4-BE49-F238E27FC236}">
                  <a16:creationId xmlns:a16="http://schemas.microsoft.com/office/drawing/2014/main" id="{85EDF4C3-B175-CB9C-2226-508BE3506D15}"/>
                </a:ext>
              </a:extLst>
            </p:cNvPr>
            <p:cNvSpPr/>
            <p:nvPr userDrawn="1"/>
          </p:nvSpPr>
          <p:spPr>
            <a:xfrm rot="2700000">
              <a:off x="42976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1" name="Round Diagonal Corner Rectangle 4">
              <a:extLst>
                <a:ext uri="{FF2B5EF4-FFF2-40B4-BE49-F238E27FC236}">
                  <a16:creationId xmlns:a16="http://schemas.microsoft.com/office/drawing/2014/main" id="{EBA628E2-A621-7946-AB84-A1AD1A6665A1}"/>
                </a:ext>
              </a:extLst>
            </p:cNvPr>
            <p:cNvSpPr/>
            <p:nvPr userDrawn="1"/>
          </p:nvSpPr>
          <p:spPr>
            <a:xfrm rot="2700000">
              <a:off x="43597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2" name="Round Diagonal Corner Rectangle 4">
              <a:extLst>
                <a:ext uri="{FF2B5EF4-FFF2-40B4-BE49-F238E27FC236}">
                  <a16:creationId xmlns:a16="http://schemas.microsoft.com/office/drawing/2014/main" id="{3B745071-7D11-40F6-2351-107E07C5CC91}"/>
                </a:ext>
              </a:extLst>
            </p:cNvPr>
            <p:cNvSpPr/>
            <p:nvPr userDrawn="1"/>
          </p:nvSpPr>
          <p:spPr>
            <a:xfrm rot="2700000">
              <a:off x="44218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3" name="Round Diagonal Corner Rectangle 4">
              <a:extLst>
                <a:ext uri="{FF2B5EF4-FFF2-40B4-BE49-F238E27FC236}">
                  <a16:creationId xmlns:a16="http://schemas.microsoft.com/office/drawing/2014/main" id="{3902AE1F-708C-E3DC-1E30-3BECEFFB36EF}"/>
                </a:ext>
              </a:extLst>
            </p:cNvPr>
            <p:cNvSpPr/>
            <p:nvPr userDrawn="1"/>
          </p:nvSpPr>
          <p:spPr>
            <a:xfrm rot="2700000">
              <a:off x="46080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4" name="Round Diagonal Corner Rectangle 4">
              <a:extLst>
                <a:ext uri="{FF2B5EF4-FFF2-40B4-BE49-F238E27FC236}">
                  <a16:creationId xmlns:a16="http://schemas.microsoft.com/office/drawing/2014/main" id="{F766C5F6-86EA-87C7-AABD-B2056673429A}"/>
                </a:ext>
              </a:extLst>
            </p:cNvPr>
            <p:cNvSpPr/>
            <p:nvPr userDrawn="1"/>
          </p:nvSpPr>
          <p:spPr>
            <a:xfrm rot="2700000">
              <a:off x="46701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5" name="Round Diagonal Corner Rectangle 4">
              <a:extLst>
                <a:ext uri="{FF2B5EF4-FFF2-40B4-BE49-F238E27FC236}">
                  <a16:creationId xmlns:a16="http://schemas.microsoft.com/office/drawing/2014/main" id="{85FCF4DF-A838-4273-0806-328DF683F74C}"/>
                </a:ext>
              </a:extLst>
            </p:cNvPr>
            <p:cNvSpPr/>
            <p:nvPr userDrawn="1"/>
          </p:nvSpPr>
          <p:spPr>
            <a:xfrm rot="2700000">
              <a:off x="47321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6" name="Round Diagonal Corner Rectangle 4">
              <a:extLst>
                <a:ext uri="{FF2B5EF4-FFF2-40B4-BE49-F238E27FC236}">
                  <a16:creationId xmlns:a16="http://schemas.microsoft.com/office/drawing/2014/main" id="{E750B5DB-27C1-79EB-7B32-D25761F267A0}"/>
                </a:ext>
              </a:extLst>
            </p:cNvPr>
            <p:cNvSpPr/>
            <p:nvPr userDrawn="1"/>
          </p:nvSpPr>
          <p:spPr>
            <a:xfrm rot="2700000">
              <a:off x="47942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7" name="Round Diagonal Corner Rectangle 4">
              <a:extLst>
                <a:ext uri="{FF2B5EF4-FFF2-40B4-BE49-F238E27FC236}">
                  <a16:creationId xmlns:a16="http://schemas.microsoft.com/office/drawing/2014/main" id="{972EF35C-F61C-B810-33FF-FF6CF7FAB5DF}"/>
                </a:ext>
              </a:extLst>
            </p:cNvPr>
            <p:cNvSpPr/>
            <p:nvPr userDrawn="1"/>
          </p:nvSpPr>
          <p:spPr>
            <a:xfrm rot="2700000">
              <a:off x="44838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8" name="Round Diagonal Corner Rectangle 4">
              <a:extLst>
                <a:ext uri="{FF2B5EF4-FFF2-40B4-BE49-F238E27FC236}">
                  <a16:creationId xmlns:a16="http://schemas.microsoft.com/office/drawing/2014/main" id="{69CC75EB-4F01-F3B1-EE3D-DD188E873D9C}"/>
                </a:ext>
              </a:extLst>
            </p:cNvPr>
            <p:cNvSpPr/>
            <p:nvPr userDrawn="1"/>
          </p:nvSpPr>
          <p:spPr>
            <a:xfrm rot="2700000">
              <a:off x="45459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9" name="Round Diagonal Corner Rectangle 4">
              <a:extLst>
                <a:ext uri="{FF2B5EF4-FFF2-40B4-BE49-F238E27FC236}">
                  <a16:creationId xmlns:a16="http://schemas.microsoft.com/office/drawing/2014/main" id="{E21E2C32-117A-026D-27A8-814897CA22A5}"/>
                </a:ext>
              </a:extLst>
            </p:cNvPr>
            <p:cNvSpPr/>
            <p:nvPr userDrawn="1"/>
          </p:nvSpPr>
          <p:spPr>
            <a:xfrm rot="2700000">
              <a:off x="48563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0" name="Round Diagonal Corner Rectangle 4">
              <a:extLst>
                <a:ext uri="{FF2B5EF4-FFF2-40B4-BE49-F238E27FC236}">
                  <a16:creationId xmlns:a16="http://schemas.microsoft.com/office/drawing/2014/main" id="{15F672C1-AAAD-C14C-7EB6-A8B0083C5B76}"/>
                </a:ext>
              </a:extLst>
            </p:cNvPr>
            <p:cNvSpPr/>
            <p:nvPr userDrawn="1"/>
          </p:nvSpPr>
          <p:spPr>
            <a:xfrm rot="2700000">
              <a:off x="49184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1" name="Round Diagonal Corner Rectangle 4">
              <a:extLst>
                <a:ext uri="{FF2B5EF4-FFF2-40B4-BE49-F238E27FC236}">
                  <a16:creationId xmlns:a16="http://schemas.microsoft.com/office/drawing/2014/main" id="{1F6E3BD1-167C-3114-6FD2-23FE3C291A7E}"/>
                </a:ext>
              </a:extLst>
            </p:cNvPr>
            <p:cNvSpPr/>
            <p:nvPr userDrawn="1"/>
          </p:nvSpPr>
          <p:spPr>
            <a:xfrm rot="2700000">
              <a:off x="49804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2" name="Round Diagonal Corner Rectangle 4">
              <a:extLst>
                <a:ext uri="{FF2B5EF4-FFF2-40B4-BE49-F238E27FC236}">
                  <a16:creationId xmlns:a16="http://schemas.microsoft.com/office/drawing/2014/main" id="{BA919F63-E76A-2554-90B2-6F1B7FE36AA8}"/>
                </a:ext>
              </a:extLst>
            </p:cNvPr>
            <p:cNvSpPr/>
            <p:nvPr userDrawn="1"/>
          </p:nvSpPr>
          <p:spPr>
            <a:xfrm rot="2700000">
              <a:off x="50425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3" name="Round Diagonal Corner Rectangle 4">
              <a:extLst>
                <a:ext uri="{FF2B5EF4-FFF2-40B4-BE49-F238E27FC236}">
                  <a16:creationId xmlns:a16="http://schemas.microsoft.com/office/drawing/2014/main" id="{1A3D6652-2636-8B59-02AE-E767E15B6609}"/>
                </a:ext>
              </a:extLst>
            </p:cNvPr>
            <p:cNvSpPr/>
            <p:nvPr userDrawn="1"/>
          </p:nvSpPr>
          <p:spPr>
            <a:xfrm rot="2700000">
              <a:off x="52287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4" name="Round Diagonal Corner Rectangle 4">
              <a:extLst>
                <a:ext uri="{FF2B5EF4-FFF2-40B4-BE49-F238E27FC236}">
                  <a16:creationId xmlns:a16="http://schemas.microsoft.com/office/drawing/2014/main" id="{25C92959-D409-38E6-89C5-1329A64574D5}"/>
                </a:ext>
              </a:extLst>
            </p:cNvPr>
            <p:cNvSpPr/>
            <p:nvPr userDrawn="1"/>
          </p:nvSpPr>
          <p:spPr>
            <a:xfrm rot="2700000">
              <a:off x="52908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5" name="Round Diagonal Corner Rectangle 4">
              <a:extLst>
                <a:ext uri="{FF2B5EF4-FFF2-40B4-BE49-F238E27FC236}">
                  <a16:creationId xmlns:a16="http://schemas.microsoft.com/office/drawing/2014/main" id="{95CE69E0-C238-06A3-3C52-FF31D338F21C}"/>
                </a:ext>
              </a:extLst>
            </p:cNvPr>
            <p:cNvSpPr/>
            <p:nvPr userDrawn="1"/>
          </p:nvSpPr>
          <p:spPr>
            <a:xfrm rot="2700000">
              <a:off x="53529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6" name="Round Diagonal Corner Rectangle 4">
              <a:extLst>
                <a:ext uri="{FF2B5EF4-FFF2-40B4-BE49-F238E27FC236}">
                  <a16:creationId xmlns:a16="http://schemas.microsoft.com/office/drawing/2014/main" id="{2BEC7632-3DA9-A672-2191-4DB98D45BF92}"/>
                </a:ext>
              </a:extLst>
            </p:cNvPr>
            <p:cNvSpPr/>
            <p:nvPr userDrawn="1"/>
          </p:nvSpPr>
          <p:spPr>
            <a:xfrm rot="2700000">
              <a:off x="54149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7" name="Round Diagonal Corner Rectangle 4">
              <a:extLst>
                <a:ext uri="{FF2B5EF4-FFF2-40B4-BE49-F238E27FC236}">
                  <a16:creationId xmlns:a16="http://schemas.microsoft.com/office/drawing/2014/main" id="{C66675DC-4036-3690-54E9-629300BA2B0D}"/>
                </a:ext>
              </a:extLst>
            </p:cNvPr>
            <p:cNvSpPr/>
            <p:nvPr userDrawn="1"/>
          </p:nvSpPr>
          <p:spPr>
            <a:xfrm rot="2700000">
              <a:off x="51046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8" name="Round Diagonal Corner Rectangle 4">
              <a:extLst>
                <a:ext uri="{FF2B5EF4-FFF2-40B4-BE49-F238E27FC236}">
                  <a16:creationId xmlns:a16="http://schemas.microsoft.com/office/drawing/2014/main" id="{6C307CDA-4B06-2A36-578D-E2B4A3C3E4A6}"/>
                </a:ext>
              </a:extLst>
            </p:cNvPr>
            <p:cNvSpPr/>
            <p:nvPr userDrawn="1"/>
          </p:nvSpPr>
          <p:spPr>
            <a:xfrm rot="2700000">
              <a:off x="51666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9" name="Round Diagonal Corner Rectangle 4">
              <a:extLst>
                <a:ext uri="{FF2B5EF4-FFF2-40B4-BE49-F238E27FC236}">
                  <a16:creationId xmlns:a16="http://schemas.microsoft.com/office/drawing/2014/main" id="{4F5AA0DD-D6A3-F10A-5F24-568A2168161C}"/>
                </a:ext>
              </a:extLst>
            </p:cNvPr>
            <p:cNvSpPr/>
            <p:nvPr userDrawn="1"/>
          </p:nvSpPr>
          <p:spPr>
            <a:xfrm rot="2700000">
              <a:off x="54770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0" name="Round Diagonal Corner Rectangle 4">
              <a:extLst>
                <a:ext uri="{FF2B5EF4-FFF2-40B4-BE49-F238E27FC236}">
                  <a16:creationId xmlns:a16="http://schemas.microsoft.com/office/drawing/2014/main" id="{E191F73B-FE80-DCA6-C88E-A5829AC7BA0E}"/>
                </a:ext>
              </a:extLst>
            </p:cNvPr>
            <p:cNvSpPr/>
            <p:nvPr userDrawn="1"/>
          </p:nvSpPr>
          <p:spPr>
            <a:xfrm rot="2700000">
              <a:off x="55391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1" name="Round Diagonal Corner Rectangle 4">
              <a:extLst>
                <a:ext uri="{FF2B5EF4-FFF2-40B4-BE49-F238E27FC236}">
                  <a16:creationId xmlns:a16="http://schemas.microsoft.com/office/drawing/2014/main" id="{87811A1C-3A5E-4995-3C80-533D2F672BD3}"/>
                </a:ext>
              </a:extLst>
            </p:cNvPr>
            <p:cNvSpPr/>
            <p:nvPr userDrawn="1"/>
          </p:nvSpPr>
          <p:spPr>
            <a:xfrm rot="2700000">
              <a:off x="56011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2" name="Round Diagonal Corner Rectangle 4">
              <a:extLst>
                <a:ext uri="{FF2B5EF4-FFF2-40B4-BE49-F238E27FC236}">
                  <a16:creationId xmlns:a16="http://schemas.microsoft.com/office/drawing/2014/main" id="{CD58ABB6-9AD1-E52C-AE47-26B088D43672}"/>
                </a:ext>
              </a:extLst>
            </p:cNvPr>
            <p:cNvSpPr/>
            <p:nvPr userDrawn="1"/>
          </p:nvSpPr>
          <p:spPr>
            <a:xfrm rot="2700000">
              <a:off x="56632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3" name="Round Diagonal Corner Rectangle 4">
              <a:extLst>
                <a:ext uri="{FF2B5EF4-FFF2-40B4-BE49-F238E27FC236}">
                  <a16:creationId xmlns:a16="http://schemas.microsoft.com/office/drawing/2014/main" id="{CFA3B83C-04FD-AB30-58E3-5E71F84F67CC}"/>
                </a:ext>
              </a:extLst>
            </p:cNvPr>
            <p:cNvSpPr/>
            <p:nvPr userDrawn="1"/>
          </p:nvSpPr>
          <p:spPr>
            <a:xfrm rot="2700000">
              <a:off x="58494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4" name="Round Diagonal Corner Rectangle 4">
              <a:extLst>
                <a:ext uri="{FF2B5EF4-FFF2-40B4-BE49-F238E27FC236}">
                  <a16:creationId xmlns:a16="http://schemas.microsoft.com/office/drawing/2014/main" id="{88019204-3100-6CE8-C309-5454D5E589A4}"/>
                </a:ext>
              </a:extLst>
            </p:cNvPr>
            <p:cNvSpPr/>
            <p:nvPr userDrawn="1"/>
          </p:nvSpPr>
          <p:spPr>
            <a:xfrm rot="2700000">
              <a:off x="59115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5" name="Round Diagonal Corner Rectangle 4">
              <a:extLst>
                <a:ext uri="{FF2B5EF4-FFF2-40B4-BE49-F238E27FC236}">
                  <a16:creationId xmlns:a16="http://schemas.microsoft.com/office/drawing/2014/main" id="{F5A58718-8331-88D4-A758-EBF33D5AD7F3}"/>
                </a:ext>
              </a:extLst>
            </p:cNvPr>
            <p:cNvSpPr/>
            <p:nvPr userDrawn="1"/>
          </p:nvSpPr>
          <p:spPr>
            <a:xfrm rot="2700000">
              <a:off x="59736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6" name="Round Diagonal Corner Rectangle 4">
              <a:extLst>
                <a:ext uri="{FF2B5EF4-FFF2-40B4-BE49-F238E27FC236}">
                  <a16:creationId xmlns:a16="http://schemas.microsoft.com/office/drawing/2014/main" id="{2192EABF-F872-3A61-CB7D-D592CBB41E0B}"/>
                </a:ext>
              </a:extLst>
            </p:cNvPr>
            <p:cNvSpPr/>
            <p:nvPr userDrawn="1"/>
          </p:nvSpPr>
          <p:spPr>
            <a:xfrm rot="2700000">
              <a:off x="60357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7" name="Round Diagonal Corner Rectangle 4">
              <a:extLst>
                <a:ext uri="{FF2B5EF4-FFF2-40B4-BE49-F238E27FC236}">
                  <a16:creationId xmlns:a16="http://schemas.microsoft.com/office/drawing/2014/main" id="{F25C2A99-8B2A-3416-1303-2936A51FCF4E}"/>
                </a:ext>
              </a:extLst>
            </p:cNvPr>
            <p:cNvSpPr/>
            <p:nvPr userDrawn="1"/>
          </p:nvSpPr>
          <p:spPr>
            <a:xfrm rot="2700000">
              <a:off x="57253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8" name="Round Diagonal Corner Rectangle 4">
              <a:extLst>
                <a:ext uri="{FF2B5EF4-FFF2-40B4-BE49-F238E27FC236}">
                  <a16:creationId xmlns:a16="http://schemas.microsoft.com/office/drawing/2014/main" id="{B421CCF8-49EC-7630-2A0D-B58022BABBF4}"/>
                </a:ext>
              </a:extLst>
            </p:cNvPr>
            <p:cNvSpPr/>
            <p:nvPr userDrawn="1"/>
          </p:nvSpPr>
          <p:spPr>
            <a:xfrm rot="2700000">
              <a:off x="57874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9" name="Round Diagonal Corner Rectangle 4">
              <a:extLst>
                <a:ext uri="{FF2B5EF4-FFF2-40B4-BE49-F238E27FC236}">
                  <a16:creationId xmlns:a16="http://schemas.microsoft.com/office/drawing/2014/main" id="{28F53DBB-4254-7644-9A98-263B814E4053}"/>
                </a:ext>
              </a:extLst>
            </p:cNvPr>
            <p:cNvSpPr/>
            <p:nvPr userDrawn="1"/>
          </p:nvSpPr>
          <p:spPr>
            <a:xfrm rot="2700000">
              <a:off x="60977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0" name="Round Diagonal Corner Rectangle 4">
              <a:extLst>
                <a:ext uri="{FF2B5EF4-FFF2-40B4-BE49-F238E27FC236}">
                  <a16:creationId xmlns:a16="http://schemas.microsoft.com/office/drawing/2014/main" id="{0A5C061E-9C37-EB3B-0FFC-9256B8569D2A}"/>
                </a:ext>
              </a:extLst>
            </p:cNvPr>
            <p:cNvSpPr/>
            <p:nvPr userDrawn="1"/>
          </p:nvSpPr>
          <p:spPr>
            <a:xfrm rot="2700000">
              <a:off x="61598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1" name="Round Diagonal Corner Rectangle 4">
              <a:extLst>
                <a:ext uri="{FF2B5EF4-FFF2-40B4-BE49-F238E27FC236}">
                  <a16:creationId xmlns:a16="http://schemas.microsoft.com/office/drawing/2014/main" id="{65E763DD-C8D3-4D48-28A5-F3469F615BD9}"/>
                </a:ext>
              </a:extLst>
            </p:cNvPr>
            <p:cNvSpPr/>
            <p:nvPr userDrawn="1"/>
          </p:nvSpPr>
          <p:spPr>
            <a:xfrm rot="2700000">
              <a:off x="622191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2" name="Round Diagonal Corner Rectangle 4">
              <a:extLst>
                <a:ext uri="{FF2B5EF4-FFF2-40B4-BE49-F238E27FC236}">
                  <a16:creationId xmlns:a16="http://schemas.microsoft.com/office/drawing/2014/main" id="{672FC0FC-34D3-66E9-3752-A034DE440029}"/>
                </a:ext>
              </a:extLst>
            </p:cNvPr>
            <p:cNvSpPr/>
            <p:nvPr userDrawn="1"/>
          </p:nvSpPr>
          <p:spPr>
            <a:xfrm rot="2700000">
              <a:off x="62839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3" name="Round Diagonal Corner Rectangle 4">
              <a:extLst>
                <a:ext uri="{FF2B5EF4-FFF2-40B4-BE49-F238E27FC236}">
                  <a16:creationId xmlns:a16="http://schemas.microsoft.com/office/drawing/2014/main" id="{FCF87893-4588-0F2E-E036-48D2B5D87D24}"/>
                </a:ext>
              </a:extLst>
            </p:cNvPr>
            <p:cNvSpPr/>
            <p:nvPr userDrawn="1"/>
          </p:nvSpPr>
          <p:spPr>
            <a:xfrm rot="2700000">
              <a:off x="64702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4" name="Round Diagonal Corner Rectangle 4">
              <a:extLst>
                <a:ext uri="{FF2B5EF4-FFF2-40B4-BE49-F238E27FC236}">
                  <a16:creationId xmlns:a16="http://schemas.microsoft.com/office/drawing/2014/main" id="{03A1D980-3EAA-FBF3-FEA8-8A4E9C590C16}"/>
                </a:ext>
              </a:extLst>
            </p:cNvPr>
            <p:cNvSpPr/>
            <p:nvPr userDrawn="1"/>
          </p:nvSpPr>
          <p:spPr>
            <a:xfrm rot="2700000">
              <a:off x="65322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5" name="Round Diagonal Corner Rectangle 4">
              <a:extLst>
                <a:ext uri="{FF2B5EF4-FFF2-40B4-BE49-F238E27FC236}">
                  <a16:creationId xmlns:a16="http://schemas.microsoft.com/office/drawing/2014/main" id="{F9C819EC-90AA-BC05-918B-22545D24D108}"/>
                </a:ext>
              </a:extLst>
            </p:cNvPr>
            <p:cNvSpPr/>
            <p:nvPr userDrawn="1"/>
          </p:nvSpPr>
          <p:spPr>
            <a:xfrm rot="2700000">
              <a:off x="65943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6" name="Round Diagonal Corner Rectangle 4">
              <a:extLst>
                <a:ext uri="{FF2B5EF4-FFF2-40B4-BE49-F238E27FC236}">
                  <a16:creationId xmlns:a16="http://schemas.microsoft.com/office/drawing/2014/main" id="{F1179050-6E5D-7225-70B4-A21FBA89BBFE}"/>
                </a:ext>
              </a:extLst>
            </p:cNvPr>
            <p:cNvSpPr/>
            <p:nvPr userDrawn="1"/>
          </p:nvSpPr>
          <p:spPr>
            <a:xfrm rot="2700000">
              <a:off x="66564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7" name="Round Diagonal Corner Rectangle 4">
              <a:extLst>
                <a:ext uri="{FF2B5EF4-FFF2-40B4-BE49-F238E27FC236}">
                  <a16:creationId xmlns:a16="http://schemas.microsoft.com/office/drawing/2014/main" id="{E61CE87F-3168-1DCB-7D68-B9DF6E3AFA3E}"/>
                </a:ext>
              </a:extLst>
            </p:cNvPr>
            <p:cNvSpPr/>
            <p:nvPr userDrawn="1"/>
          </p:nvSpPr>
          <p:spPr>
            <a:xfrm rot="2700000">
              <a:off x="63460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8" name="Round Diagonal Corner Rectangle 4">
              <a:extLst>
                <a:ext uri="{FF2B5EF4-FFF2-40B4-BE49-F238E27FC236}">
                  <a16:creationId xmlns:a16="http://schemas.microsoft.com/office/drawing/2014/main" id="{4323B159-9EB7-43A4-21C6-A60F027756C1}"/>
                </a:ext>
              </a:extLst>
            </p:cNvPr>
            <p:cNvSpPr/>
            <p:nvPr userDrawn="1"/>
          </p:nvSpPr>
          <p:spPr>
            <a:xfrm rot="2700000">
              <a:off x="64081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9" name="Round Diagonal Corner Rectangle 4">
              <a:extLst>
                <a:ext uri="{FF2B5EF4-FFF2-40B4-BE49-F238E27FC236}">
                  <a16:creationId xmlns:a16="http://schemas.microsoft.com/office/drawing/2014/main" id="{14E81FF2-A9EE-D515-2AD0-AD29925B110C}"/>
                </a:ext>
              </a:extLst>
            </p:cNvPr>
            <p:cNvSpPr/>
            <p:nvPr userDrawn="1"/>
          </p:nvSpPr>
          <p:spPr>
            <a:xfrm rot="2700000">
              <a:off x="67184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0" name="Round Diagonal Corner Rectangle 4">
              <a:extLst>
                <a:ext uri="{FF2B5EF4-FFF2-40B4-BE49-F238E27FC236}">
                  <a16:creationId xmlns:a16="http://schemas.microsoft.com/office/drawing/2014/main" id="{B782FD38-0C97-7F3E-02A9-EBF7B4E20950}"/>
                </a:ext>
              </a:extLst>
            </p:cNvPr>
            <p:cNvSpPr/>
            <p:nvPr userDrawn="1"/>
          </p:nvSpPr>
          <p:spPr>
            <a:xfrm rot="2700000">
              <a:off x="67805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1" name="Round Diagonal Corner Rectangle 4">
              <a:extLst>
                <a:ext uri="{FF2B5EF4-FFF2-40B4-BE49-F238E27FC236}">
                  <a16:creationId xmlns:a16="http://schemas.microsoft.com/office/drawing/2014/main" id="{EB87E209-ADB5-8B55-6F28-EE08C01E9086}"/>
                </a:ext>
              </a:extLst>
            </p:cNvPr>
            <p:cNvSpPr/>
            <p:nvPr userDrawn="1"/>
          </p:nvSpPr>
          <p:spPr>
            <a:xfrm rot="2700000">
              <a:off x="68426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2" name="Round Diagonal Corner Rectangle 4">
              <a:extLst>
                <a:ext uri="{FF2B5EF4-FFF2-40B4-BE49-F238E27FC236}">
                  <a16:creationId xmlns:a16="http://schemas.microsoft.com/office/drawing/2014/main" id="{25AF4B89-7231-8998-75E2-6C0C0D505B37}"/>
                </a:ext>
              </a:extLst>
            </p:cNvPr>
            <p:cNvSpPr/>
            <p:nvPr userDrawn="1"/>
          </p:nvSpPr>
          <p:spPr>
            <a:xfrm rot="2700000">
              <a:off x="69047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3" name="Round Diagonal Corner Rectangle 4">
              <a:extLst>
                <a:ext uri="{FF2B5EF4-FFF2-40B4-BE49-F238E27FC236}">
                  <a16:creationId xmlns:a16="http://schemas.microsoft.com/office/drawing/2014/main" id="{4B7072C3-FAB4-98A0-4FE3-DC09C7B9325B}"/>
                </a:ext>
              </a:extLst>
            </p:cNvPr>
            <p:cNvSpPr/>
            <p:nvPr userDrawn="1"/>
          </p:nvSpPr>
          <p:spPr>
            <a:xfrm rot="2700000">
              <a:off x="70909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4" name="Round Diagonal Corner Rectangle 4">
              <a:extLst>
                <a:ext uri="{FF2B5EF4-FFF2-40B4-BE49-F238E27FC236}">
                  <a16:creationId xmlns:a16="http://schemas.microsoft.com/office/drawing/2014/main" id="{6D36A81E-D092-1C15-0762-8BE0F89B1F68}"/>
                </a:ext>
              </a:extLst>
            </p:cNvPr>
            <p:cNvSpPr/>
            <p:nvPr userDrawn="1"/>
          </p:nvSpPr>
          <p:spPr>
            <a:xfrm rot="2700000">
              <a:off x="715299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5" name="Round Diagonal Corner Rectangle 4">
              <a:extLst>
                <a:ext uri="{FF2B5EF4-FFF2-40B4-BE49-F238E27FC236}">
                  <a16:creationId xmlns:a16="http://schemas.microsoft.com/office/drawing/2014/main" id="{063D083E-434B-AF53-6FC8-D4AB30905D8B}"/>
                </a:ext>
              </a:extLst>
            </p:cNvPr>
            <p:cNvSpPr/>
            <p:nvPr userDrawn="1"/>
          </p:nvSpPr>
          <p:spPr>
            <a:xfrm rot="2700000">
              <a:off x="72150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6" name="Round Diagonal Corner Rectangle 4">
              <a:extLst>
                <a:ext uri="{FF2B5EF4-FFF2-40B4-BE49-F238E27FC236}">
                  <a16:creationId xmlns:a16="http://schemas.microsoft.com/office/drawing/2014/main" id="{C6B41AFE-1FC1-B4F8-B5E8-B90A3EB3DF2A}"/>
                </a:ext>
              </a:extLst>
            </p:cNvPr>
            <p:cNvSpPr/>
            <p:nvPr userDrawn="1"/>
          </p:nvSpPr>
          <p:spPr>
            <a:xfrm rot="2700000">
              <a:off x="72771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7" name="Round Diagonal Corner Rectangle 4">
              <a:extLst>
                <a:ext uri="{FF2B5EF4-FFF2-40B4-BE49-F238E27FC236}">
                  <a16:creationId xmlns:a16="http://schemas.microsoft.com/office/drawing/2014/main" id="{6D2DABDF-4915-AFB7-931D-1F71CC00BAEF}"/>
                </a:ext>
              </a:extLst>
            </p:cNvPr>
            <p:cNvSpPr/>
            <p:nvPr userDrawn="1"/>
          </p:nvSpPr>
          <p:spPr>
            <a:xfrm rot="2700000">
              <a:off x="69667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8" name="Round Diagonal Corner Rectangle 4">
              <a:extLst>
                <a:ext uri="{FF2B5EF4-FFF2-40B4-BE49-F238E27FC236}">
                  <a16:creationId xmlns:a16="http://schemas.microsoft.com/office/drawing/2014/main" id="{F2E82A8A-D126-10D9-AE74-30C134524515}"/>
                </a:ext>
              </a:extLst>
            </p:cNvPr>
            <p:cNvSpPr/>
            <p:nvPr userDrawn="1"/>
          </p:nvSpPr>
          <p:spPr>
            <a:xfrm rot="2700000">
              <a:off x="70288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9" name="Round Diagonal Corner Rectangle 4">
              <a:extLst>
                <a:ext uri="{FF2B5EF4-FFF2-40B4-BE49-F238E27FC236}">
                  <a16:creationId xmlns:a16="http://schemas.microsoft.com/office/drawing/2014/main" id="{417283A6-C6E0-5AAC-7BB4-21F3CF15D5AE}"/>
                </a:ext>
              </a:extLst>
            </p:cNvPr>
            <p:cNvSpPr/>
            <p:nvPr userDrawn="1"/>
          </p:nvSpPr>
          <p:spPr>
            <a:xfrm rot="2700000">
              <a:off x="73392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0" name="Round Diagonal Corner Rectangle 4">
              <a:extLst>
                <a:ext uri="{FF2B5EF4-FFF2-40B4-BE49-F238E27FC236}">
                  <a16:creationId xmlns:a16="http://schemas.microsoft.com/office/drawing/2014/main" id="{0AB3BA77-C561-CC56-25A5-2DBDEF684302}"/>
                </a:ext>
              </a:extLst>
            </p:cNvPr>
            <p:cNvSpPr/>
            <p:nvPr userDrawn="1"/>
          </p:nvSpPr>
          <p:spPr>
            <a:xfrm rot="2700000">
              <a:off x="74012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1" name="Round Diagonal Corner Rectangle 4">
              <a:extLst>
                <a:ext uri="{FF2B5EF4-FFF2-40B4-BE49-F238E27FC236}">
                  <a16:creationId xmlns:a16="http://schemas.microsoft.com/office/drawing/2014/main" id="{5FEAFE71-6567-AE0C-4E39-FE32EE2E3BA9}"/>
                </a:ext>
              </a:extLst>
            </p:cNvPr>
            <p:cNvSpPr/>
            <p:nvPr userDrawn="1"/>
          </p:nvSpPr>
          <p:spPr>
            <a:xfrm rot="2700000">
              <a:off x="74633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2" name="Round Diagonal Corner Rectangle 4">
              <a:extLst>
                <a:ext uri="{FF2B5EF4-FFF2-40B4-BE49-F238E27FC236}">
                  <a16:creationId xmlns:a16="http://schemas.microsoft.com/office/drawing/2014/main" id="{A20E04A8-DF0B-3EA1-A49C-97E72ACE7FAD}"/>
                </a:ext>
              </a:extLst>
            </p:cNvPr>
            <p:cNvSpPr/>
            <p:nvPr userDrawn="1"/>
          </p:nvSpPr>
          <p:spPr>
            <a:xfrm rot="2700000">
              <a:off x="75254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3" name="Round Diagonal Corner Rectangle 4">
              <a:extLst>
                <a:ext uri="{FF2B5EF4-FFF2-40B4-BE49-F238E27FC236}">
                  <a16:creationId xmlns:a16="http://schemas.microsoft.com/office/drawing/2014/main" id="{9B6DB3CF-3C6C-10BF-F101-3B072F866809}"/>
                </a:ext>
              </a:extLst>
            </p:cNvPr>
            <p:cNvSpPr/>
            <p:nvPr userDrawn="1"/>
          </p:nvSpPr>
          <p:spPr>
            <a:xfrm rot="2700000">
              <a:off x="77116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4" name="Round Diagonal Corner Rectangle 4">
              <a:extLst>
                <a:ext uri="{FF2B5EF4-FFF2-40B4-BE49-F238E27FC236}">
                  <a16:creationId xmlns:a16="http://schemas.microsoft.com/office/drawing/2014/main" id="{FDC873AD-DE9E-79AC-1E43-6C8F1A12BCC4}"/>
                </a:ext>
              </a:extLst>
            </p:cNvPr>
            <p:cNvSpPr/>
            <p:nvPr userDrawn="1"/>
          </p:nvSpPr>
          <p:spPr>
            <a:xfrm rot="2700000">
              <a:off x="77737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5" name="Round Diagonal Corner Rectangle 4">
              <a:extLst>
                <a:ext uri="{FF2B5EF4-FFF2-40B4-BE49-F238E27FC236}">
                  <a16:creationId xmlns:a16="http://schemas.microsoft.com/office/drawing/2014/main" id="{3112B7DC-5673-FFC3-FAA7-E2281C910AEA}"/>
                </a:ext>
              </a:extLst>
            </p:cNvPr>
            <p:cNvSpPr/>
            <p:nvPr userDrawn="1"/>
          </p:nvSpPr>
          <p:spPr>
            <a:xfrm rot="2700000">
              <a:off x="78357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6" name="Round Diagonal Corner Rectangle 4">
              <a:extLst>
                <a:ext uri="{FF2B5EF4-FFF2-40B4-BE49-F238E27FC236}">
                  <a16:creationId xmlns:a16="http://schemas.microsoft.com/office/drawing/2014/main" id="{B57EE9FB-2169-8CF2-AC3D-D313C30C89B6}"/>
                </a:ext>
              </a:extLst>
            </p:cNvPr>
            <p:cNvSpPr/>
            <p:nvPr userDrawn="1"/>
          </p:nvSpPr>
          <p:spPr>
            <a:xfrm rot="2700000">
              <a:off x="78978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7" name="Round Diagonal Corner Rectangle 4">
              <a:extLst>
                <a:ext uri="{FF2B5EF4-FFF2-40B4-BE49-F238E27FC236}">
                  <a16:creationId xmlns:a16="http://schemas.microsoft.com/office/drawing/2014/main" id="{0967EA42-BC19-D857-0D9F-F3CE2C52607F}"/>
                </a:ext>
              </a:extLst>
            </p:cNvPr>
            <p:cNvSpPr/>
            <p:nvPr userDrawn="1"/>
          </p:nvSpPr>
          <p:spPr>
            <a:xfrm rot="2700000">
              <a:off x="75875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8" name="Round Diagonal Corner Rectangle 4">
              <a:extLst>
                <a:ext uri="{FF2B5EF4-FFF2-40B4-BE49-F238E27FC236}">
                  <a16:creationId xmlns:a16="http://schemas.microsoft.com/office/drawing/2014/main" id="{79775BB6-9AFF-36FB-D04A-9E647E40DBD8}"/>
                </a:ext>
              </a:extLst>
            </p:cNvPr>
            <p:cNvSpPr/>
            <p:nvPr userDrawn="1"/>
          </p:nvSpPr>
          <p:spPr>
            <a:xfrm rot="2700000">
              <a:off x="764957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39" name="Round Diagonal Corner Rectangle 4">
              <a:extLst>
                <a:ext uri="{FF2B5EF4-FFF2-40B4-BE49-F238E27FC236}">
                  <a16:creationId xmlns:a16="http://schemas.microsoft.com/office/drawing/2014/main" id="{E951FE54-59A0-8178-6855-AA74E784EFA2}"/>
                </a:ext>
              </a:extLst>
            </p:cNvPr>
            <p:cNvSpPr/>
            <p:nvPr userDrawn="1"/>
          </p:nvSpPr>
          <p:spPr>
            <a:xfrm rot="2700000">
              <a:off x="79599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0" name="Round Diagonal Corner Rectangle 4">
              <a:extLst>
                <a:ext uri="{FF2B5EF4-FFF2-40B4-BE49-F238E27FC236}">
                  <a16:creationId xmlns:a16="http://schemas.microsoft.com/office/drawing/2014/main" id="{40A59CD1-9B34-75A3-6B7B-61BEBA865E21}"/>
                </a:ext>
              </a:extLst>
            </p:cNvPr>
            <p:cNvSpPr/>
            <p:nvPr userDrawn="1"/>
          </p:nvSpPr>
          <p:spPr>
            <a:xfrm rot="2700000">
              <a:off x="80220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1" name="Round Diagonal Corner Rectangle 4">
              <a:extLst>
                <a:ext uri="{FF2B5EF4-FFF2-40B4-BE49-F238E27FC236}">
                  <a16:creationId xmlns:a16="http://schemas.microsoft.com/office/drawing/2014/main" id="{D172F2A5-9456-CD6E-8209-44EC7DB524F6}"/>
                </a:ext>
              </a:extLst>
            </p:cNvPr>
            <p:cNvSpPr/>
            <p:nvPr userDrawn="1"/>
          </p:nvSpPr>
          <p:spPr>
            <a:xfrm rot="2700000">
              <a:off x="80840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2" name="Round Diagonal Corner Rectangle 4">
              <a:extLst>
                <a:ext uri="{FF2B5EF4-FFF2-40B4-BE49-F238E27FC236}">
                  <a16:creationId xmlns:a16="http://schemas.microsoft.com/office/drawing/2014/main" id="{3BEC0F76-F938-C400-CF93-87EA1BC8AE64}"/>
                </a:ext>
              </a:extLst>
            </p:cNvPr>
            <p:cNvSpPr/>
            <p:nvPr userDrawn="1"/>
          </p:nvSpPr>
          <p:spPr>
            <a:xfrm rot="2700000">
              <a:off x="81461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3" name="Round Diagonal Corner Rectangle 4">
              <a:extLst>
                <a:ext uri="{FF2B5EF4-FFF2-40B4-BE49-F238E27FC236}">
                  <a16:creationId xmlns:a16="http://schemas.microsoft.com/office/drawing/2014/main" id="{88A30928-B7DB-9A15-05D0-1D1379C1E67D}"/>
                </a:ext>
              </a:extLst>
            </p:cNvPr>
            <p:cNvSpPr/>
            <p:nvPr userDrawn="1"/>
          </p:nvSpPr>
          <p:spPr>
            <a:xfrm rot="2700000">
              <a:off x="83323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4" name="Round Diagonal Corner Rectangle 4">
              <a:extLst>
                <a:ext uri="{FF2B5EF4-FFF2-40B4-BE49-F238E27FC236}">
                  <a16:creationId xmlns:a16="http://schemas.microsoft.com/office/drawing/2014/main" id="{B2A16CA5-04CA-DC44-F88D-10DCD71598D1}"/>
                </a:ext>
              </a:extLst>
            </p:cNvPr>
            <p:cNvSpPr/>
            <p:nvPr userDrawn="1"/>
          </p:nvSpPr>
          <p:spPr>
            <a:xfrm rot="2700000">
              <a:off x="83944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5" name="Round Diagonal Corner Rectangle 4">
              <a:extLst>
                <a:ext uri="{FF2B5EF4-FFF2-40B4-BE49-F238E27FC236}">
                  <a16:creationId xmlns:a16="http://schemas.microsoft.com/office/drawing/2014/main" id="{3E6FBAA1-3B92-DD03-5944-0F91EBD8E581}"/>
                </a:ext>
              </a:extLst>
            </p:cNvPr>
            <p:cNvSpPr/>
            <p:nvPr userDrawn="1"/>
          </p:nvSpPr>
          <p:spPr>
            <a:xfrm rot="2700000">
              <a:off x="84565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6" name="Round Diagonal Corner Rectangle 4">
              <a:extLst>
                <a:ext uri="{FF2B5EF4-FFF2-40B4-BE49-F238E27FC236}">
                  <a16:creationId xmlns:a16="http://schemas.microsoft.com/office/drawing/2014/main" id="{EC010678-847C-C9F5-89DE-53FF63F09AA8}"/>
                </a:ext>
              </a:extLst>
            </p:cNvPr>
            <p:cNvSpPr/>
            <p:nvPr userDrawn="1"/>
          </p:nvSpPr>
          <p:spPr>
            <a:xfrm rot="2700000">
              <a:off x="85185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7" name="Round Diagonal Corner Rectangle 4">
              <a:extLst>
                <a:ext uri="{FF2B5EF4-FFF2-40B4-BE49-F238E27FC236}">
                  <a16:creationId xmlns:a16="http://schemas.microsoft.com/office/drawing/2014/main" id="{E938F67C-0A1D-9366-87B2-736AA9F9FBE0}"/>
                </a:ext>
              </a:extLst>
            </p:cNvPr>
            <p:cNvSpPr/>
            <p:nvPr userDrawn="1"/>
          </p:nvSpPr>
          <p:spPr>
            <a:xfrm rot="2700000">
              <a:off x="82082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8" name="Round Diagonal Corner Rectangle 4">
              <a:extLst>
                <a:ext uri="{FF2B5EF4-FFF2-40B4-BE49-F238E27FC236}">
                  <a16:creationId xmlns:a16="http://schemas.microsoft.com/office/drawing/2014/main" id="{C6638EE1-B32A-EF6B-00DB-A92D2A69D386}"/>
                </a:ext>
              </a:extLst>
            </p:cNvPr>
            <p:cNvSpPr/>
            <p:nvPr userDrawn="1"/>
          </p:nvSpPr>
          <p:spPr>
            <a:xfrm rot="2700000">
              <a:off x="82702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9" name="Round Diagonal Corner Rectangle 4">
              <a:extLst>
                <a:ext uri="{FF2B5EF4-FFF2-40B4-BE49-F238E27FC236}">
                  <a16:creationId xmlns:a16="http://schemas.microsoft.com/office/drawing/2014/main" id="{4CB5F6CB-4259-84AC-2C32-199D2B5E71D4}"/>
                </a:ext>
              </a:extLst>
            </p:cNvPr>
            <p:cNvSpPr/>
            <p:nvPr userDrawn="1"/>
          </p:nvSpPr>
          <p:spPr>
            <a:xfrm rot="2700000">
              <a:off x="85806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0" name="Round Diagonal Corner Rectangle 4">
              <a:extLst>
                <a:ext uri="{FF2B5EF4-FFF2-40B4-BE49-F238E27FC236}">
                  <a16:creationId xmlns:a16="http://schemas.microsoft.com/office/drawing/2014/main" id="{95CB0963-015A-E9E8-D2A5-D2558C42C375}"/>
                </a:ext>
              </a:extLst>
            </p:cNvPr>
            <p:cNvSpPr/>
            <p:nvPr userDrawn="1"/>
          </p:nvSpPr>
          <p:spPr>
            <a:xfrm rot="2700000">
              <a:off x="86427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1" name="Round Diagonal Corner Rectangle 4">
              <a:extLst>
                <a:ext uri="{FF2B5EF4-FFF2-40B4-BE49-F238E27FC236}">
                  <a16:creationId xmlns:a16="http://schemas.microsoft.com/office/drawing/2014/main" id="{2D710346-D440-C47F-CE95-BC79BFFDD38C}"/>
                </a:ext>
              </a:extLst>
            </p:cNvPr>
            <p:cNvSpPr/>
            <p:nvPr userDrawn="1"/>
          </p:nvSpPr>
          <p:spPr>
            <a:xfrm rot="2700000">
              <a:off x="87048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2" name="Round Diagonal Corner Rectangle 4">
              <a:extLst>
                <a:ext uri="{FF2B5EF4-FFF2-40B4-BE49-F238E27FC236}">
                  <a16:creationId xmlns:a16="http://schemas.microsoft.com/office/drawing/2014/main" id="{AF0823DD-00B9-DA68-9935-17714A86965F}"/>
                </a:ext>
              </a:extLst>
            </p:cNvPr>
            <p:cNvSpPr/>
            <p:nvPr userDrawn="1"/>
          </p:nvSpPr>
          <p:spPr>
            <a:xfrm rot="2700000">
              <a:off x="87668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3" name="Round Diagonal Corner Rectangle 4">
              <a:extLst>
                <a:ext uri="{FF2B5EF4-FFF2-40B4-BE49-F238E27FC236}">
                  <a16:creationId xmlns:a16="http://schemas.microsoft.com/office/drawing/2014/main" id="{A0FAAA8E-5B47-25EA-412F-274132B28B1E}"/>
                </a:ext>
              </a:extLst>
            </p:cNvPr>
            <p:cNvSpPr/>
            <p:nvPr userDrawn="1"/>
          </p:nvSpPr>
          <p:spPr>
            <a:xfrm rot="2700000">
              <a:off x="89530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4" name="Round Diagonal Corner Rectangle 4">
              <a:extLst>
                <a:ext uri="{FF2B5EF4-FFF2-40B4-BE49-F238E27FC236}">
                  <a16:creationId xmlns:a16="http://schemas.microsoft.com/office/drawing/2014/main" id="{309B4E16-0917-13FB-70D9-2931B81917FB}"/>
                </a:ext>
              </a:extLst>
            </p:cNvPr>
            <p:cNvSpPr/>
            <p:nvPr userDrawn="1"/>
          </p:nvSpPr>
          <p:spPr>
            <a:xfrm rot="2700000">
              <a:off x="90151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5" name="Round Diagonal Corner Rectangle 4">
              <a:extLst>
                <a:ext uri="{FF2B5EF4-FFF2-40B4-BE49-F238E27FC236}">
                  <a16:creationId xmlns:a16="http://schemas.microsoft.com/office/drawing/2014/main" id="{DF317CA9-C16A-2492-9FEE-82795159E91E}"/>
                </a:ext>
              </a:extLst>
            </p:cNvPr>
            <p:cNvSpPr/>
            <p:nvPr userDrawn="1"/>
          </p:nvSpPr>
          <p:spPr>
            <a:xfrm rot="2700000">
              <a:off x="907723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6" name="Round Diagonal Corner Rectangle 4">
              <a:extLst>
                <a:ext uri="{FF2B5EF4-FFF2-40B4-BE49-F238E27FC236}">
                  <a16:creationId xmlns:a16="http://schemas.microsoft.com/office/drawing/2014/main" id="{58A2334C-6896-CFD4-1480-F1605B0D2C27}"/>
                </a:ext>
              </a:extLst>
            </p:cNvPr>
            <p:cNvSpPr/>
            <p:nvPr userDrawn="1"/>
          </p:nvSpPr>
          <p:spPr>
            <a:xfrm rot="2700000">
              <a:off x="91393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7" name="Round Diagonal Corner Rectangle 4">
              <a:extLst>
                <a:ext uri="{FF2B5EF4-FFF2-40B4-BE49-F238E27FC236}">
                  <a16:creationId xmlns:a16="http://schemas.microsoft.com/office/drawing/2014/main" id="{ED3E7D92-8BBB-AEB7-CF9F-3218C01FA6B8}"/>
                </a:ext>
              </a:extLst>
            </p:cNvPr>
            <p:cNvSpPr/>
            <p:nvPr userDrawn="1"/>
          </p:nvSpPr>
          <p:spPr>
            <a:xfrm rot="2700000">
              <a:off x="88289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8" name="Round Diagonal Corner Rectangle 4">
              <a:extLst>
                <a:ext uri="{FF2B5EF4-FFF2-40B4-BE49-F238E27FC236}">
                  <a16:creationId xmlns:a16="http://schemas.microsoft.com/office/drawing/2014/main" id="{638A0323-8EB1-ED81-CBBE-F70200F9FB6B}"/>
                </a:ext>
              </a:extLst>
            </p:cNvPr>
            <p:cNvSpPr/>
            <p:nvPr userDrawn="1"/>
          </p:nvSpPr>
          <p:spPr>
            <a:xfrm rot="2700000">
              <a:off x="88910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9" name="Round Diagonal Corner Rectangle 4">
              <a:extLst>
                <a:ext uri="{FF2B5EF4-FFF2-40B4-BE49-F238E27FC236}">
                  <a16:creationId xmlns:a16="http://schemas.microsoft.com/office/drawing/2014/main" id="{BC44BA7A-0656-72B1-18FA-3ECC37D71467}"/>
                </a:ext>
              </a:extLst>
            </p:cNvPr>
            <p:cNvSpPr/>
            <p:nvPr userDrawn="1"/>
          </p:nvSpPr>
          <p:spPr>
            <a:xfrm rot="2700000">
              <a:off x="92013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0" name="Round Diagonal Corner Rectangle 4">
              <a:extLst>
                <a:ext uri="{FF2B5EF4-FFF2-40B4-BE49-F238E27FC236}">
                  <a16:creationId xmlns:a16="http://schemas.microsoft.com/office/drawing/2014/main" id="{E922079C-A8EE-95CB-757B-52540D16864F}"/>
                </a:ext>
              </a:extLst>
            </p:cNvPr>
            <p:cNvSpPr/>
            <p:nvPr userDrawn="1"/>
          </p:nvSpPr>
          <p:spPr>
            <a:xfrm rot="2700000">
              <a:off x="92634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1" name="Round Diagonal Corner Rectangle 4">
              <a:extLst>
                <a:ext uri="{FF2B5EF4-FFF2-40B4-BE49-F238E27FC236}">
                  <a16:creationId xmlns:a16="http://schemas.microsoft.com/office/drawing/2014/main" id="{BD2DA8C4-2BC1-DB4F-2AFE-9BC24725C580}"/>
                </a:ext>
              </a:extLst>
            </p:cNvPr>
            <p:cNvSpPr/>
            <p:nvPr userDrawn="1"/>
          </p:nvSpPr>
          <p:spPr>
            <a:xfrm rot="2700000">
              <a:off x="93255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2" name="Round Diagonal Corner Rectangle 4">
              <a:extLst>
                <a:ext uri="{FF2B5EF4-FFF2-40B4-BE49-F238E27FC236}">
                  <a16:creationId xmlns:a16="http://schemas.microsoft.com/office/drawing/2014/main" id="{8FE63FE7-4DED-83FC-3D99-B4CAA60E7527}"/>
                </a:ext>
              </a:extLst>
            </p:cNvPr>
            <p:cNvSpPr/>
            <p:nvPr userDrawn="1"/>
          </p:nvSpPr>
          <p:spPr>
            <a:xfrm rot="2700000">
              <a:off x="93875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3" name="Round Diagonal Corner Rectangle 4">
              <a:extLst>
                <a:ext uri="{FF2B5EF4-FFF2-40B4-BE49-F238E27FC236}">
                  <a16:creationId xmlns:a16="http://schemas.microsoft.com/office/drawing/2014/main" id="{BED95595-AA27-DD2E-93F3-EA654AAF4D99}"/>
                </a:ext>
              </a:extLst>
            </p:cNvPr>
            <p:cNvSpPr/>
            <p:nvPr userDrawn="1"/>
          </p:nvSpPr>
          <p:spPr>
            <a:xfrm rot="2700000">
              <a:off x="95738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4" name="Round Diagonal Corner Rectangle 4">
              <a:extLst>
                <a:ext uri="{FF2B5EF4-FFF2-40B4-BE49-F238E27FC236}">
                  <a16:creationId xmlns:a16="http://schemas.microsoft.com/office/drawing/2014/main" id="{B7F844CE-C42A-45C1-ACEB-6B644B9C7C42}"/>
                </a:ext>
              </a:extLst>
            </p:cNvPr>
            <p:cNvSpPr/>
            <p:nvPr userDrawn="1"/>
          </p:nvSpPr>
          <p:spPr>
            <a:xfrm rot="2700000">
              <a:off x="94496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5" name="Round Diagonal Corner Rectangle 4">
              <a:extLst>
                <a:ext uri="{FF2B5EF4-FFF2-40B4-BE49-F238E27FC236}">
                  <a16:creationId xmlns:a16="http://schemas.microsoft.com/office/drawing/2014/main" id="{92677C82-6436-2F43-850D-CB0CFEDF7401}"/>
                </a:ext>
              </a:extLst>
            </p:cNvPr>
            <p:cNvSpPr/>
            <p:nvPr userDrawn="1"/>
          </p:nvSpPr>
          <p:spPr>
            <a:xfrm rot="2700000">
              <a:off x="95117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66" name="Parallelogram 165">
            <a:extLst>
              <a:ext uri="{FF2B5EF4-FFF2-40B4-BE49-F238E27FC236}">
                <a16:creationId xmlns:a16="http://schemas.microsoft.com/office/drawing/2014/main" id="{CF327FA2-14CB-2CAA-6DB6-B4D3C52C4725}"/>
              </a:ext>
            </a:extLst>
          </p:cNvPr>
          <p:cNvSpPr/>
          <p:nvPr userDrawn="1"/>
        </p:nvSpPr>
        <p:spPr>
          <a:xfrm>
            <a:off x="11059058" y="796806"/>
            <a:ext cx="580571" cy="149614"/>
          </a:xfrm>
          <a:prstGeom prst="parallelogram">
            <a:avLst>
              <a:gd name="adj" fmla="val 45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7" name="Arrow: Pentagon 5">
            <a:extLst>
              <a:ext uri="{FF2B5EF4-FFF2-40B4-BE49-F238E27FC236}">
                <a16:creationId xmlns:a16="http://schemas.microsoft.com/office/drawing/2014/main" id="{71DCDBCC-97A6-8A43-F8BC-8BD783A376B1}"/>
              </a:ext>
            </a:extLst>
          </p:cNvPr>
          <p:cNvSpPr/>
          <p:nvPr userDrawn="1"/>
        </p:nvSpPr>
        <p:spPr>
          <a:xfrm flipH="1" flipV="1">
            <a:off x="11602359" y="79513"/>
            <a:ext cx="589644" cy="850212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2512172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2512172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8" name="Arrow: Pentagon 5">
            <a:extLst>
              <a:ext uri="{FF2B5EF4-FFF2-40B4-BE49-F238E27FC236}">
                <a16:creationId xmlns:a16="http://schemas.microsoft.com/office/drawing/2014/main" id="{A8D768C9-E038-4B36-A486-66719BAA9754}"/>
              </a:ext>
            </a:extLst>
          </p:cNvPr>
          <p:cNvSpPr/>
          <p:nvPr userDrawn="1"/>
        </p:nvSpPr>
        <p:spPr>
          <a:xfrm>
            <a:off x="1" y="79514"/>
            <a:ext cx="11581192" cy="866905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8177213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AA9A39E-55A8-4D3A-640B-36C2873BB2A0}"/>
              </a:ext>
            </a:extLst>
          </p:cNvPr>
          <p:cNvSpPr/>
          <p:nvPr userDrawn="1"/>
        </p:nvSpPr>
        <p:spPr>
          <a:xfrm>
            <a:off x="0" y="6817103"/>
            <a:ext cx="12192000" cy="42863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0" name="Parallelogram 169">
            <a:extLst>
              <a:ext uri="{FF2B5EF4-FFF2-40B4-BE49-F238E27FC236}">
                <a16:creationId xmlns:a16="http://schemas.microsoft.com/office/drawing/2014/main" id="{BF6BB823-BC6C-AADD-6A0C-196A9547177F}"/>
              </a:ext>
            </a:extLst>
          </p:cNvPr>
          <p:cNvSpPr/>
          <p:nvPr userDrawn="1"/>
        </p:nvSpPr>
        <p:spPr>
          <a:xfrm>
            <a:off x="11082987" y="0"/>
            <a:ext cx="1073326" cy="1154534"/>
          </a:xfrm>
          <a:prstGeom prst="parallelogram">
            <a:avLst>
              <a:gd name="adj" fmla="val 62404"/>
            </a:avLst>
          </a:prstGeom>
          <a:gradFill>
            <a:gsLst>
              <a:gs pos="0">
                <a:schemeClr val="bg1"/>
              </a:gs>
              <a:gs pos="18000">
                <a:srgbClr val="E03C31"/>
              </a:gs>
              <a:gs pos="83000">
                <a:srgbClr val="E03C3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1" name="Parallelogram 170">
            <a:extLst>
              <a:ext uri="{FF2B5EF4-FFF2-40B4-BE49-F238E27FC236}">
                <a16:creationId xmlns:a16="http://schemas.microsoft.com/office/drawing/2014/main" id="{0E97BD69-5BD5-FF37-A227-B64C0D455A3E}"/>
              </a:ext>
            </a:extLst>
          </p:cNvPr>
          <p:cNvSpPr/>
          <p:nvPr userDrawn="1"/>
        </p:nvSpPr>
        <p:spPr>
          <a:xfrm>
            <a:off x="10945852" y="0"/>
            <a:ext cx="750879" cy="1154534"/>
          </a:xfrm>
          <a:prstGeom prst="parallelogram">
            <a:avLst>
              <a:gd name="adj" fmla="val 89696"/>
            </a:avLst>
          </a:prstGeom>
          <a:gradFill>
            <a:gsLst>
              <a:gs pos="0">
                <a:schemeClr val="bg1"/>
              </a:gs>
              <a:gs pos="18000">
                <a:srgbClr val="006BA6"/>
              </a:gs>
              <a:gs pos="83000">
                <a:srgbClr val="006B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D2CEBDF-4FEE-781C-7D6C-39B3EDDE7D03}"/>
              </a:ext>
            </a:extLst>
          </p:cNvPr>
          <p:cNvSpPr/>
          <p:nvPr userDrawn="1"/>
        </p:nvSpPr>
        <p:spPr>
          <a:xfrm>
            <a:off x="0" y="248483"/>
            <a:ext cx="42862" cy="658347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9385BE8-984C-580E-743B-5B5D0B80090E}"/>
              </a:ext>
            </a:extLst>
          </p:cNvPr>
          <p:cNvSpPr/>
          <p:nvPr userDrawn="1"/>
        </p:nvSpPr>
        <p:spPr>
          <a:xfrm>
            <a:off x="12149138" y="227052"/>
            <a:ext cx="42862" cy="660490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6" name="Title 1">
            <a:extLst>
              <a:ext uri="{FF2B5EF4-FFF2-40B4-BE49-F238E27FC236}">
                <a16:creationId xmlns:a16="http://schemas.microsoft.com/office/drawing/2014/main" id="{81ED07AD-55CB-24BB-4649-D167CD3A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94" y="175141"/>
            <a:ext cx="11672559" cy="739955"/>
          </a:xfrm>
        </p:spPr>
        <p:txBody>
          <a:bodyPr>
            <a:normAutofit/>
          </a:bodyPr>
          <a:lstStyle>
            <a:lvl1pPr>
              <a:defRPr sz="3375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" name="Slide Number Placeholder 6">
            <a:extLst>
              <a:ext uri="{FF2B5EF4-FFF2-40B4-BE49-F238E27FC236}">
                <a16:creationId xmlns:a16="http://schemas.microsoft.com/office/drawing/2014/main" id="{610D433D-7393-53CC-CE5D-70EF8CBA1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E094-98DD-4A02-9199-92A37FAAC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0" y="1949455"/>
            <a:ext cx="11633200" cy="1630177"/>
          </a:xfrm>
          <a:prstGeom prst="rect">
            <a:avLst/>
          </a:prstGeom>
        </p:spPr>
        <p:txBody>
          <a:bodyPr tIns="0" bIns="0" anchor="b" anchorCtr="0">
            <a:normAutofit/>
          </a:bodyPr>
          <a:lstStyle>
            <a:lvl1pPr>
              <a:defRPr sz="6000"/>
            </a:lvl1pPr>
          </a:lstStyle>
          <a:p>
            <a:r>
              <a:rPr lang="en-US"/>
              <a:t>New Slide Template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59794"/>
            <a:ext cx="11186160" cy="286805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2400" b="1" i="1" baseline="0">
                <a:solidFill>
                  <a:srgbClr val="E03C31"/>
                </a:solidFill>
              </a:defRPr>
            </a:lvl1pPr>
          </a:lstStyle>
          <a:p>
            <a:pPr lvl="0"/>
            <a:r>
              <a:rPr lang="en-US"/>
              <a:t>Information Brief &lt;or&gt; Decision Brief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96729"/>
            <a:ext cx="11186160" cy="204614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600" b="1" baseline="0">
                <a:solidFill>
                  <a:srgbClr val="006BA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231157"/>
            <a:ext cx="11186160" cy="164036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/>
              <a:t>Product Line &lt;or&gt; Shared Services Division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445333"/>
            <a:ext cx="11186160" cy="160329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DD Mmm YYYY</a:t>
            </a:r>
          </a:p>
        </p:txBody>
      </p:sp>
    </p:spTree>
    <p:extLst>
      <p:ext uri="{BB962C8B-B14F-4D97-AF65-F5344CB8AC3E}">
        <p14:creationId xmlns:p14="http://schemas.microsoft.com/office/powerpoint/2010/main" val="1100210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9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9" y="1054510"/>
            <a:ext cx="11749548" cy="50719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4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60198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6019800" cy="530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60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914400"/>
            <a:ext cx="59959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" y="1554480"/>
            <a:ext cx="5995988" cy="46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5" y="914400"/>
            <a:ext cx="60213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5" y="1554480"/>
            <a:ext cx="6021388" cy="46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4" y="924099"/>
            <a:ext cx="12192001" cy="1"/>
          </a:xfrm>
          <a:prstGeom prst="line">
            <a:avLst/>
          </a:prstGeom>
          <a:ln w="12700" cmpd="sng">
            <a:gradFill flip="none" rotWithShape="1">
              <a:gsLst>
                <a:gs pos="89000">
                  <a:schemeClr val="bg1"/>
                </a:gs>
                <a:gs pos="0">
                  <a:schemeClr val="tx1">
                    <a:lumMod val="51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2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5950-7474-448F-863D-565D8B5A630E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C201-E634-49AD-8FDD-71F29BF6B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6" r:id="rId3"/>
    <p:sldLayoutId id="2147483710" r:id="rId4"/>
  </p:sldLayoutIdLst>
  <p:hf hdr="0" ftr="0"/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27"/>
          <p:cNvSpPr>
            <a:spLocks noGrp="1"/>
          </p:cNvSpPr>
          <p:nvPr>
            <p:ph type="title"/>
          </p:nvPr>
        </p:nvSpPr>
        <p:spPr>
          <a:xfrm>
            <a:off x="932688" y="10709"/>
            <a:ext cx="10315937" cy="75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2776" y="726324"/>
            <a:ext cx="11795760" cy="0"/>
          </a:xfrm>
          <a:prstGeom prst="line">
            <a:avLst/>
          </a:prstGeom>
          <a:ln w="28575">
            <a:solidFill>
              <a:srgbClr val="E03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92776" y="765096"/>
            <a:ext cx="11795760" cy="0"/>
          </a:xfrm>
          <a:prstGeom prst="line">
            <a:avLst/>
          </a:prstGeom>
          <a:ln w="127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ast Guard seal image.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8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48" y="1069261"/>
            <a:ext cx="11798712" cy="5148661"/>
          </a:xfrm>
          <a:prstGeom prst="rect">
            <a:avLst/>
          </a:prstGeom>
        </p:spPr>
        <p:txBody>
          <a:bodyPr vert="horz" lIns="182880" tIns="45720" rIns="18288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625" y="22165"/>
            <a:ext cx="9128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9" r:id="rId3"/>
    <p:sldLayoutId id="2147483664" r:id="rId4"/>
    <p:sldLayoutId id="2147483665" r:id="rId5"/>
    <p:sldLayoutId id="2147483668" r:id="rId6"/>
    <p:sldLayoutId id="2147483667" r:id="rId7"/>
    <p:sldLayoutId id="2147483681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27"/>
          <p:cNvSpPr>
            <a:spLocks noGrp="1"/>
          </p:cNvSpPr>
          <p:nvPr>
            <p:ph type="title"/>
          </p:nvPr>
        </p:nvSpPr>
        <p:spPr>
          <a:xfrm>
            <a:off x="932688" y="10709"/>
            <a:ext cx="10315937" cy="75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2776" y="726324"/>
            <a:ext cx="11795760" cy="0"/>
          </a:xfrm>
          <a:prstGeom prst="line">
            <a:avLst/>
          </a:prstGeom>
          <a:ln w="28575">
            <a:solidFill>
              <a:srgbClr val="E03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92776" y="765096"/>
            <a:ext cx="11795760" cy="0"/>
          </a:xfrm>
          <a:prstGeom prst="line">
            <a:avLst/>
          </a:prstGeom>
          <a:ln w="127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ast Guard seal image.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8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48" y="1069261"/>
            <a:ext cx="11798712" cy="5148661"/>
          </a:xfrm>
          <a:prstGeom prst="rect">
            <a:avLst/>
          </a:prstGeom>
        </p:spPr>
        <p:txBody>
          <a:bodyPr vert="horz" lIns="182880" tIns="45720" rIns="18288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625" y="22165"/>
            <a:ext cx="9128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762" y="3777484"/>
            <a:ext cx="10853938" cy="112803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Georgia"/>
              </a:rPr>
              <a:t>CG National Retiree Council</a:t>
            </a:r>
            <a:endParaRPr lang="en-US" sz="1600" dirty="0">
              <a:latin typeface="Georgi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>
                <a:latin typeface="Georgia"/>
              </a:rPr>
              <a:t>06 </a:t>
            </a:r>
            <a:r>
              <a:rPr lang="en-US" sz="2300" dirty="0">
                <a:latin typeface="Georgia"/>
              </a:rPr>
              <a:t>August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58" y="851465"/>
            <a:ext cx="10041261" cy="2387600"/>
          </a:xfrm>
        </p:spPr>
        <p:txBody>
          <a:bodyPr/>
          <a:lstStyle/>
          <a:p>
            <a:r>
              <a:rPr lang="en-US" sz="5600" dirty="0">
                <a:latin typeface="Georgia" panose="02040502050405020303" pitchFamily="18" charset="0"/>
              </a:rPr>
              <a:t>Coast Guard</a:t>
            </a:r>
            <a:br>
              <a:rPr lang="en-US" sz="5600" dirty="0">
                <a:latin typeface="Georgia" panose="02040502050405020303" pitchFamily="18" charset="0"/>
              </a:rPr>
            </a:br>
            <a:r>
              <a:rPr lang="en-US" sz="5600" dirty="0">
                <a:latin typeface="Georgia" panose="02040502050405020303" pitchFamily="18" charset="0"/>
              </a:rPr>
              <a:t>Recruiting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66450" y="6637734"/>
            <a:ext cx="2025550" cy="220266"/>
          </a:xfrm>
        </p:spPr>
        <p:txBody>
          <a:bodyPr/>
          <a:lstStyle/>
          <a:p>
            <a:pPr defTabSz="428625"/>
            <a:fld id="{F87AC201-E634-49AD-8FDD-71F29BF6BF10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28625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467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A486EA-54C9-3988-DBEC-7D9183A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94" y="1219200"/>
            <a:ext cx="11672559" cy="5463658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Share our story with your community/network.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Explain</a:t>
            </a:r>
            <a:r>
              <a:rPr lang="en-US" sz="2000" dirty="0">
                <a:latin typeface="Georgia" panose="02040502050405020303" pitchFamily="18" charset="0"/>
              </a:rPr>
              <a:t> how vital our recruiting effort is to our ability to execute the missions they rely on the CG to conduct. 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Inform</a:t>
            </a:r>
            <a:r>
              <a:rPr lang="en-US" sz="2000" dirty="0">
                <a:latin typeface="Georgia" panose="02040502050405020303" pitchFamily="18" charset="0"/>
              </a:rPr>
              <a:t> the community that the CG is a unique branch of the military: that we Protect the Environment, Save Lives, and Defend the nation from maritime threats.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Encourage</a:t>
            </a:r>
            <a:r>
              <a:rPr lang="en-US" sz="2000" dirty="0">
                <a:latin typeface="Georgia" panose="02040502050405020303" pitchFamily="18" charset="0"/>
              </a:rPr>
              <a:t> community and business leaders to speak positively about the Coast Guard as an organization and a premier employer of choice that can help with national challenges in homeland, maritime, and national security.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Encourage fellow retirees to support recruiting efforts. 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Inform</a:t>
            </a:r>
            <a:r>
              <a:rPr lang="en-US" sz="2000" dirty="0">
                <a:latin typeface="Georgia" panose="02040502050405020303" pitchFamily="18" charset="0"/>
              </a:rPr>
              <a:t> them that we are still in a recruiting crisis and how that affects their CG. 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Promote</a:t>
            </a:r>
            <a:r>
              <a:rPr lang="en-US" sz="2000" dirty="0">
                <a:latin typeface="Georgia" panose="02040502050405020303" pitchFamily="18" charset="0"/>
              </a:rPr>
              <a:t> opportunities for them to volunteer and engage in local communities.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Inform</a:t>
            </a:r>
            <a:r>
              <a:rPr lang="en-US" sz="2000" dirty="0">
                <a:latin typeface="Georgia" panose="02040502050405020303" pitchFamily="18" charset="0"/>
              </a:rPr>
              <a:t> them about the STAR program.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Encourage</a:t>
            </a:r>
            <a:r>
              <a:rPr lang="en-US" sz="2000" dirty="0">
                <a:latin typeface="Georgia" panose="02040502050405020303" pitchFamily="18" charset="0"/>
              </a:rPr>
              <a:t> them to wear CG branded clothing.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Georgia" panose="02040502050405020303" pitchFamily="18" charset="0"/>
              </a:rPr>
              <a:t>Direct</a:t>
            </a:r>
            <a:r>
              <a:rPr lang="en-US" sz="2000" dirty="0">
                <a:latin typeface="Georgia" panose="02040502050405020303" pitchFamily="18" charset="0"/>
              </a:rPr>
              <a:t> interested applicants to a local Recruiting Office.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834A5-3919-C719-918F-648120BE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How You Can Continue to Help</a:t>
            </a:r>
            <a:endParaRPr lang="en-US" dirty="0">
              <a:latin typeface="Georgia" panose="020405020504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33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4E4C-9CD5-218C-EE2D-DB84995A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2AF2-FF6B-42D0-AAAA-33CF0992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5" y="175141"/>
            <a:ext cx="11672559" cy="7399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Georgia"/>
              </a:rPr>
              <a:t>Fleet Week New York &amp; NJCAA Softball World Series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713E3-4E1E-0421-D5E2-7C778B385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3" t="33761" r="55429" b="14337"/>
          <a:stretch/>
        </p:blipFill>
        <p:spPr>
          <a:xfrm>
            <a:off x="47844" y="1066800"/>
            <a:ext cx="12083196" cy="57730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0795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8A59F-FC69-15B8-4441-1B89E4FD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94" y="1413253"/>
            <a:ext cx="11672560" cy="4890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Over 4,400 reservations for recruit companies throughout the year will yield over 4,200 accessions by the end of FY 2024</a:t>
            </a:r>
          </a:p>
          <a:p>
            <a:pPr marL="685814" lvl="1" indent="-228600">
              <a:lnSpc>
                <a:spcPct val="100000"/>
              </a:lnSpc>
            </a:pPr>
            <a:r>
              <a:rPr lang="en-US" sz="2200" dirty="0">
                <a:latin typeface="Georgia" panose="02040502050405020303" pitchFamily="18" charset="0"/>
              </a:rPr>
              <a:t>Will meet enlisted active-duty mission for first time since 2017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Projected to meet reserve recruiting mission of 725 in FY 2024. Up from 650 in FY 2023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Already commissioned 103% of target for ADPL officers in FY 2024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Will likely meet mission in all three metrics (enlisted active-duty, reserve, and officer) for first time since 2007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E9885-6DA4-99D9-D875-521E5245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FY 2024 – Reservations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6A0B4-95CB-4538-D1A3-29504BFCDE29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2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2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8A59F-FC69-15B8-4441-1B89E4FD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94" y="1413253"/>
            <a:ext cx="11672560" cy="4890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While we have reached over 4200 </a:t>
            </a:r>
            <a:r>
              <a:rPr lang="en-US" sz="2600" b="1" u="sng" dirty="0">
                <a:latin typeface="Georgia" panose="02040502050405020303" pitchFamily="18" charset="0"/>
              </a:rPr>
              <a:t>reservations and accessions</a:t>
            </a:r>
            <a:r>
              <a:rPr lang="en-US" sz="2600" dirty="0">
                <a:latin typeface="Georgia" panose="02040502050405020303" pitchFamily="18" charset="0"/>
              </a:rPr>
              <a:t>, there remains work to build capability to sustain long-term recruiting capacity.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Workforce projections show we need about 6,000 recruits (5,000 AD and 1,000 Reservists) to fill the CG’s current enlisted PAL in 5 years (does not account for billet growth). 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Investments and efforts are starting to build positive momentum, but more work to be done and the environment remains extremely challenging.</a:t>
            </a:r>
          </a:p>
          <a:p>
            <a:pPr marL="228600" indent="-228600">
              <a:lnSpc>
                <a:spcPct val="100000"/>
              </a:lnSpc>
            </a:pPr>
            <a:r>
              <a:rPr lang="en-US" sz="2600" dirty="0">
                <a:latin typeface="Georgia" panose="02040502050405020303" pitchFamily="18" charset="0"/>
              </a:rPr>
              <a:t>Remain agile, visible, and leverage centers of influence to attract and recruit the best that our Nation has to offer.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E9885-6DA4-99D9-D875-521E5245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CG Recruiting Overview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588" y="193482"/>
            <a:ext cx="11672559" cy="7399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FY 2024 – Reservations Load Plan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A3F15F-8A72-84D2-2193-563AA0E7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0" y="1540709"/>
            <a:ext cx="11471340" cy="4004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1ADF-8F24-7245-75E0-27178259EEFC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4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8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588" y="193482"/>
            <a:ext cx="11672559" cy="7399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FY 2024 – Historical Comparison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38E6BD-7061-0A56-5BED-8443A363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5" y="1858296"/>
            <a:ext cx="11900610" cy="4206453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9CA9B00-86BC-18E0-724B-16D5CE943FB3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5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C8871F-B12E-5F4F-E479-8B324103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2" y="142867"/>
            <a:ext cx="11672559" cy="7399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Major Actions: Continuing to Advance New Initiatives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6056CC-D7A8-2471-A48F-3177D63E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" y="1068048"/>
            <a:ext cx="6004561" cy="5720379"/>
          </a:xfr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Georgia"/>
              </a:rPr>
              <a:t>LOE 1: Generate More Leads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u="sng" dirty="0">
                <a:latin typeface="Georgia"/>
              </a:rPr>
              <a:t>Virtual Recruiting/Call Center</a:t>
            </a:r>
          </a:p>
          <a:p>
            <a:pPr marL="582930" lvl="1" indent="-24003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◕"/>
            </a:pPr>
            <a:r>
              <a:rPr lang="en-US" sz="1500" dirty="0">
                <a:latin typeface="Georgia"/>
                <a:cs typeface="Segoe UI"/>
              </a:rPr>
              <a:t>Continue outreach to name from non-AI (ASVAB, Solomon Act, Event Leads, </a:t>
            </a:r>
            <a:r>
              <a:rPr lang="en-US" sz="1500" dirty="0" err="1">
                <a:latin typeface="Georgia"/>
                <a:cs typeface="Segoe UI"/>
              </a:rPr>
              <a:t>etc</a:t>
            </a:r>
            <a:r>
              <a:rPr lang="en-US" sz="1500" dirty="0">
                <a:latin typeface="Georgia"/>
                <a:cs typeface="Segoe UI"/>
              </a:rPr>
              <a:t>) </a:t>
            </a:r>
          </a:p>
          <a:p>
            <a:pPr marL="582930" lvl="1" indent="-24003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◕"/>
            </a:pPr>
            <a:r>
              <a:rPr lang="en-US" sz="1500" dirty="0">
                <a:latin typeface="Georgia"/>
                <a:cs typeface="Segoe UI"/>
              </a:rPr>
              <a:t>Protype use of AI-Generated Leads (Recruit 360)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u="sng" dirty="0">
                <a:latin typeface="Georgia"/>
              </a:rPr>
              <a:t>Major Events Coordination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  <a:cs typeface="Segoe UI"/>
              </a:rPr>
              <a:t>Develop &amp; publish FY24 event list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</a:rPr>
              <a:t>Coordinate Major Events: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u="sng" dirty="0">
                <a:latin typeface="Georgia"/>
              </a:rPr>
              <a:t>Field Engagement Support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  <a:cs typeface="Segoe UI"/>
              </a:rPr>
              <a:t>Command Liaisons </a:t>
            </a:r>
            <a:endParaRPr lang="en-US" sz="1500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  <a:cs typeface="Segoe UI"/>
              </a:rPr>
              <a:t>STAR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  <a:cs typeface="Segoe UI"/>
              </a:rPr>
              <a:t>Hometown Recruiting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  <a:cs typeface="Segoe UI"/>
              </a:rPr>
              <a:t>Deliver promotional items to field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u="sng" dirty="0">
                <a:latin typeface="Georgia"/>
              </a:rPr>
              <a:t>Special Projects:</a:t>
            </a:r>
            <a:endParaRPr lang="en-US" sz="1700" dirty="0">
              <a:latin typeface="Georgia"/>
              <a:cs typeface="Segoe UI"/>
            </a:endParaRPr>
          </a:p>
          <a:p>
            <a:pPr marL="582930" lvl="1" indent="-24003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◕"/>
            </a:pPr>
            <a:r>
              <a:rPr lang="en-US" sz="1500" dirty="0">
                <a:latin typeface="Georgia"/>
                <a:cs typeface="Segoe UI"/>
              </a:rPr>
              <a:t> NJCAA engagement - events ongoing </a:t>
            </a:r>
          </a:p>
          <a:p>
            <a:pPr marL="571500" lvl="1" indent="-22860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◑"/>
            </a:pPr>
            <a:r>
              <a:rPr lang="en-US" sz="1500" dirty="0">
                <a:latin typeface="Georgia"/>
              </a:rPr>
              <a:t> Improve &amp; Increase Comms (internal &amp; external)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</a:rPr>
              <a:t> Lateral Entry – Tech Schools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</a:rPr>
              <a:t>Delayed Decision Program</a:t>
            </a:r>
          </a:p>
          <a:p>
            <a:pPr marL="575945" lvl="1" indent="-233045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◔"/>
            </a:pPr>
            <a:r>
              <a:rPr lang="en-US" sz="1500" dirty="0">
                <a:latin typeface="Georgia"/>
              </a:rPr>
              <a:t> Partnership with USNCC</a:t>
            </a:r>
          </a:p>
          <a:p>
            <a:pPr marL="575945" lvl="1" indent="-233045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◔"/>
            </a:pPr>
            <a:r>
              <a:rPr lang="en-US" sz="1500" dirty="0">
                <a:latin typeface="Georgia"/>
              </a:rPr>
              <a:t> Fill ECHO Company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</a:rPr>
              <a:t>Lateral Entry – Contract Talent Scouts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</a:pPr>
            <a:r>
              <a:rPr lang="en-US" sz="1500" dirty="0">
                <a:latin typeface="Georgia"/>
              </a:rPr>
              <a:t>‘Return to You’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87C3029-DE9F-589C-B01B-D65782E3DC57}"/>
              </a:ext>
            </a:extLst>
          </p:cNvPr>
          <p:cNvSpPr txBox="1">
            <a:spLocks/>
          </p:cNvSpPr>
          <p:nvPr/>
        </p:nvSpPr>
        <p:spPr>
          <a:xfrm>
            <a:off x="6096000" y="1068048"/>
            <a:ext cx="6004561" cy="5668583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8" indent="-228608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LOE 2: Increase Performance and Capacity</a:t>
            </a:r>
          </a:p>
          <a:p>
            <a:pPr marL="228600" marR="0" lvl="0" indent="-22860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◕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Increase number of Recruiting Offices and Recruiters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Open &amp; Staff new FY23 ROs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  <a:defRPr/>
            </a:pPr>
            <a:r>
              <a:rPr lang="en-US" sz="1400" dirty="0">
                <a:latin typeface="Georgia"/>
              </a:rPr>
              <a:t>350 PRs + Prior Trained Recruiters online by summer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  <a:defRPr/>
            </a:pPr>
            <a:r>
              <a:rPr lang="en-US" sz="1400" dirty="0">
                <a:latin typeface="Georgia"/>
              </a:rPr>
              <a:t>Open and Staff new FY24 RO</a:t>
            </a:r>
          </a:p>
          <a:p>
            <a:pPr marL="228600" marR="0" lvl="0" indent="-22860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◕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Revamp Recruiter Selection Process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 marL="228600" marR="0" lvl="0" indent="-22860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◕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Revamp Recruiter Incentive Program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 marL="240030" indent="-240030">
              <a:lnSpc>
                <a:spcPct val="100000"/>
              </a:lnSpc>
              <a:spcBef>
                <a:spcPts val="0"/>
              </a:spcBef>
              <a:buFont typeface="Segoe UI Symbol" panose="020B0502040204020203" pitchFamily="34" charset="0"/>
              <a:buChar char="◑"/>
              <a:defRPr/>
            </a:pPr>
            <a:r>
              <a:rPr lang="en-US" sz="1600" dirty="0">
                <a:latin typeface="Georgia"/>
              </a:rPr>
              <a:t>Increase CGRC HQ Support Staff</a:t>
            </a:r>
          </a:p>
          <a:p>
            <a:pPr marL="240030" marR="0" lvl="0" indent="-24003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◑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Recruiter Performance Support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◕"/>
              <a:tabLst/>
              <a:defRPr/>
            </a:pPr>
            <a:r>
              <a:rPr lang="en-US" sz="1600" dirty="0">
                <a:latin typeface="Georgia"/>
              </a:rPr>
              <a:t>Contract Admin Support for Recruiting Offices</a:t>
            </a:r>
          </a:p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latin typeface="Georgia"/>
                <a:cs typeface="Segoe UI"/>
              </a:rPr>
              <a:t>Contracted Medical Support (MEPS focused)</a:t>
            </a:r>
          </a:p>
          <a:p>
            <a:pPr marL="228600" marR="0" lvl="0" indent="-22860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cs typeface="Segoe UI"/>
            </a:endParaRPr>
          </a:p>
          <a:p>
            <a:pPr marL="0" marR="0" lvl="0" indent="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LOE 3: Improve Recruiting Processes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Segoe UI Symbol" panose="020B0502040204020203" pitchFamily="34" charset="0"/>
              <a:buChar char="●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 Establish </a:t>
            </a:r>
            <a:r>
              <a:rPr lang="en-US" sz="1600" dirty="0">
                <a:latin typeface="Georgia"/>
              </a:rPr>
              <a:t>Talent Acquisition Specialist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Rating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 marL="240030" marR="0" lvl="0" indent="-24003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◑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rPr>
              <a:t>Gangway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 marL="240030" marR="0" lvl="0" indent="-240030" algn="l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Segoe UI Symbol" panose="020B0502040204020203" pitchFamily="34" charset="0"/>
              <a:buChar char="◑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MEPS Improvements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buFont typeface="Segoe UI Symbol" panose="020B0502040204020203" pitchFamily="34" charset="0"/>
              <a:buChar char="●"/>
              <a:defRPr/>
            </a:pPr>
            <a:r>
              <a:rPr lang="en-US" sz="1600" dirty="0">
                <a:latin typeface="Georgia"/>
                <a:cs typeface="Segoe UI"/>
              </a:rPr>
              <a:t>Future Sentinel Prep Course</a:t>
            </a:r>
          </a:p>
        </p:txBody>
      </p:sp>
    </p:spTree>
    <p:extLst>
      <p:ext uri="{BB962C8B-B14F-4D97-AF65-F5344CB8AC3E}">
        <p14:creationId xmlns:p14="http://schemas.microsoft.com/office/powerpoint/2010/main" val="34215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192F7-C0B2-8A76-169D-32FE1DD9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5" y="1182029"/>
            <a:ext cx="11586798" cy="550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10000"/>
              </a:lnSpc>
            </a:pPr>
            <a:r>
              <a:rPr lang="en-US" sz="2200" dirty="0">
                <a:latin typeface="Georgia"/>
              </a:rPr>
              <a:t>Modest recruiter and applicant incentives that deliver win-win-win outcomes for CG-Recruiter-Applicant investments can drive significant progress</a:t>
            </a:r>
          </a:p>
          <a:p>
            <a:pPr marL="228600" indent="-228600">
              <a:lnSpc>
                <a:spcPct val="110000"/>
              </a:lnSpc>
            </a:pPr>
            <a:r>
              <a:rPr lang="en-US" sz="2200" u="sng" dirty="0">
                <a:latin typeface="Georgia"/>
              </a:rPr>
              <a:t>Applicant Incentives</a:t>
            </a:r>
            <a:r>
              <a:rPr lang="en-US" sz="2200" dirty="0">
                <a:latin typeface="Georgia"/>
              </a:rPr>
              <a:t>: 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2000" dirty="0">
                <a:latin typeface="Georgia"/>
              </a:rPr>
              <a:t>Flexible utilization of quick ship bonuses and bonus stacking influences company fill rate</a:t>
            </a:r>
            <a:endParaRPr lang="en-US" sz="2000" dirty="0">
              <a:latin typeface="Georgia"/>
              <a:cs typeface="Calibri" panose="020F0502020204030204"/>
            </a:endParaRPr>
          </a:p>
          <a:p>
            <a:pPr marL="1143000" lvl="2" indent="-228600">
              <a:lnSpc>
                <a:spcPct val="110000"/>
              </a:lnSpc>
            </a:pPr>
            <a:r>
              <a:rPr lang="en-US" sz="1700" dirty="0">
                <a:latin typeface="Georgia"/>
              </a:rPr>
              <a:t>Over 100 applicants took advantage of the $20K to ship with the Dec 5th, 12th, 19th TCCM companies</a:t>
            </a:r>
          </a:p>
          <a:p>
            <a:pPr marL="1143000" lvl="2" indent="-228600">
              <a:lnSpc>
                <a:spcPct val="110000"/>
              </a:lnSpc>
            </a:pPr>
            <a:r>
              <a:rPr lang="en-US" sz="1700" dirty="0">
                <a:latin typeface="Georgia"/>
              </a:rPr>
              <a:t>Shipped 110 recruits on 19 Dec 2023</a:t>
            </a:r>
          </a:p>
          <a:p>
            <a:pPr marL="1143000" lvl="2" indent="-228600">
              <a:lnSpc>
                <a:spcPct val="110000"/>
              </a:lnSpc>
            </a:pPr>
            <a:r>
              <a:rPr lang="en-US" sz="1700" dirty="0">
                <a:latin typeface="Georgia"/>
              </a:rPr>
              <a:t>CG RC has MWPT support to provide similar flexibility for FY 2025</a:t>
            </a:r>
          </a:p>
          <a:p>
            <a:pPr marL="228600" indent="-228600">
              <a:lnSpc>
                <a:spcPct val="110000"/>
              </a:lnSpc>
            </a:pPr>
            <a:r>
              <a:rPr lang="en-US" sz="2200" u="sng" dirty="0">
                <a:latin typeface="Georgia"/>
              </a:rPr>
              <a:t>Recruiter Incentives</a:t>
            </a:r>
            <a:r>
              <a:rPr lang="en-US" sz="2200" dirty="0">
                <a:latin typeface="Georgia"/>
              </a:rPr>
              <a:t>: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900" dirty="0">
                <a:latin typeface="Georgia"/>
              </a:rPr>
              <a:t>~$211K resulted in finishing Q2 at 105% of our AD load plan &amp; 95% of Reserve load plan </a:t>
            </a:r>
            <a:endParaRPr lang="en-US" sz="1900" dirty="0">
              <a:latin typeface="Georgia" panose="02040502050405020303" pitchFamily="18" charset="0"/>
            </a:endParaRPr>
          </a:p>
          <a:p>
            <a:pPr marL="685786" lvl="1" indent="-228600">
              <a:lnSpc>
                <a:spcPct val="110000"/>
              </a:lnSpc>
            </a:pPr>
            <a:r>
              <a:rPr lang="en-US" sz="1900" dirty="0">
                <a:latin typeface="Georgia"/>
              </a:rPr>
              <a:t>62% increase in accessions over FY 2023</a:t>
            </a:r>
          </a:p>
          <a:p>
            <a:pPr marL="685786" lvl="1" indent="-228600">
              <a:lnSpc>
                <a:spcPct val="110000"/>
              </a:lnSpc>
            </a:pPr>
            <a:r>
              <a:rPr lang="en-US" sz="1900" dirty="0">
                <a:latin typeface="Georgia"/>
              </a:rPr>
              <a:t>Updated AIP approved by CG-1M increases opportunity for recruiters and includes checks for best Service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AF7-777D-253A-CDEA-4820D364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50" dirty="0">
                <a:latin typeface="Georgia"/>
              </a:rPr>
              <a:t>Investments to Continue Momentum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8A2BC39-1E9C-2BC0-45E4-A5B72AACF7D5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7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2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192F7-C0B2-8A76-169D-32FE1DD9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5" y="1182029"/>
            <a:ext cx="11586798" cy="550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10000"/>
              </a:lnSpc>
            </a:pPr>
            <a:r>
              <a:rPr lang="en-US" sz="2200" u="sng" dirty="0">
                <a:latin typeface="Georgia"/>
              </a:rPr>
              <a:t>Marketing Efforts and Continued Expansion</a:t>
            </a:r>
            <a:r>
              <a:rPr lang="en-US" sz="2200" dirty="0">
                <a:latin typeface="Georgia"/>
              </a:rPr>
              <a:t>: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Expanded network of recruiting offices requires expanded marketing effort. Goal is $15-20M annually for Service brand awareness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Ad buys, support for major events, command liaison support, and increased marketing SWAG are necessary</a:t>
            </a:r>
          </a:p>
          <a:p>
            <a:pPr marL="228600" indent="-228600">
              <a:lnSpc>
                <a:spcPct val="110000"/>
              </a:lnSpc>
            </a:pPr>
            <a:r>
              <a:rPr lang="en-US" sz="2200" u="sng" dirty="0">
                <a:latin typeface="Georgia"/>
              </a:rPr>
              <a:t>New Office Locations and Detached Duty Billets</a:t>
            </a:r>
            <a:r>
              <a:rPr lang="en-US" sz="2200" dirty="0">
                <a:latin typeface="Georgia"/>
              </a:rPr>
              <a:t>: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Support for operational resources ($$ and FTE) will be vital to continued expansion efforts to reach 500 PRs and 85 ROs</a:t>
            </a:r>
          </a:p>
          <a:p>
            <a:pPr marL="228600" indent="-228600">
              <a:lnSpc>
                <a:spcPct val="110000"/>
              </a:lnSpc>
            </a:pPr>
            <a:r>
              <a:rPr lang="en-US" sz="2200" u="sng" dirty="0">
                <a:latin typeface="Georgia"/>
              </a:rPr>
              <a:t>CG RC Support Staff</a:t>
            </a:r>
            <a:r>
              <a:rPr lang="en-US" sz="2200" dirty="0">
                <a:latin typeface="Georgia"/>
              </a:rPr>
              <a:t>: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HQ Divisions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MEPS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sz="1800" dirty="0">
                <a:latin typeface="Georgia"/>
              </a:rPr>
              <a:t>Officer Recruiters</a:t>
            </a:r>
          </a:p>
          <a:p>
            <a:pPr marL="685800" lvl="1" indent="-228600">
              <a:lnSpc>
                <a:spcPct val="110000"/>
              </a:lnSpc>
            </a:pPr>
            <a:endParaRPr lang="en-US" sz="1800" dirty="0">
              <a:latin typeface="Georgi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AF7-777D-253A-CDEA-4820D364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50" dirty="0">
                <a:latin typeface="Georgia"/>
              </a:rPr>
              <a:t>Investments to Continue Momentum (</a:t>
            </a:r>
            <a:r>
              <a:rPr lang="en-US" sz="3350" dirty="0" err="1">
                <a:latin typeface="Georgia"/>
              </a:rPr>
              <a:t>con’t</a:t>
            </a:r>
            <a:r>
              <a:rPr lang="en-US" sz="3350" dirty="0">
                <a:latin typeface="Georgia"/>
              </a:rPr>
              <a:t>)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71EB60-7C30-184F-02DE-4A3DD5446643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8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4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192F7-C0B2-8A76-169D-32FE1DD9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5" y="1182029"/>
            <a:ext cx="11586798" cy="550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228600">
              <a:spcBef>
                <a:spcPts val="1000"/>
              </a:spcBef>
            </a:pPr>
            <a:r>
              <a:rPr lang="en-US" sz="2000" dirty="0">
                <a:latin typeface="Georgia"/>
              </a:rPr>
              <a:t>Changes to Tattoos</a:t>
            </a:r>
          </a:p>
          <a:p>
            <a:pPr marL="742964" lvl="2" indent="-228600">
              <a:spcBef>
                <a:spcPts val="1000"/>
              </a:spcBef>
            </a:pPr>
            <a:r>
              <a:rPr lang="en-US" dirty="0">
                <a:latin typeface="Georgia"/>
              </a:rPr>
              <a:t>Recent update to service tattoo policy was significant first step but alignment with DoD services on hand and neck tattoos would increase accessions</a:t>
            </a:r>
          </a:p>
          <a:p>
            <a:pPr marL="342900" lvl="1" indent="-228600">
              <a:spcBef>
                <a:spcPts val="1000"/>
              </a:spcBef>
            </a:pPr>
            <a:r>
              <a:rPr lang="en-US" sz="2000" dirty="0">
                <a:latin typeface="Georgia"/>
              </a:rPr>
              <a:t>ADHD Medication </a:t>
            </a:r>
          </a:p>
          <a:p>
            <a:pPr marL="742964" lvl="2" indent="-228600">
              <a:spcBef>
                <a:spcPts val="1000"/>
              </a:spcBef>
            </a:pPr>
            <a:r>
              <a:rPr lang="en-US" dirty="0">
                <a:latin typeface="Georgia"/>
              </a:rPr>
              <a:t>Updates to DoD standards adopted by USCG have decreased denials for service but continued refinement as more applicants have history of medication will impact accessions timelines</a:t>
            </a:r>
          </a:p>
          <a:p>
            <a:pPr marL="342900" lvl="1" indent="-228600">
              <a:spcBef>
                <a:spcPts val="1000"/>
              </a:spcBef>
            </a:pPr>
            <a:r>
              <a:rPr lang="en-US" sz="2000" dirty="0">
                <a:latin typeface="Georgia"/>
              </a:rPr>
              <a:t>Facial Hair</a:t>
            </a:r>
          </a:p>
          <a:p>
            <a:pPr marL="742964" lvl="2" indent="-228600">
              <a:spcBef>
                <a:spcPts val="1000"/>
              </a:spcBef>
            </a:pPr>
            <a:r>
              <a:rPr lang="en-US" dirty="0">
                <a:latin typeface="Georgia"/>
              </a:rPr>
              <a:t>Service wide impact for recruiting and retention </a:t>
            </a:r>
          </a:p>
          <a:p>
            <a:pPr marL="742964" lvl="2" indent="-228600">
              <a:spcBef>
                <a:spcPts val="1000"/>
              </a:spcBef>
            </a:pPr>
            <a:r>
              <a:rPr lang="en-US" dirty="0">
                <a:latin typeface="Georgia"/>
              </a:rPr>
              <a:t>First-mover advantage is real for this policy adoption related to impact on recruiting against other services </a:t>
            </a:r>
          </a:p>
          <a:p>
            <a:pPr marL="342900" lvl="1" indent="-228600">
              <a:spcBef>
                <a:spcPts val="1000"/>
              </a:spcBef>
            </a:pPr>
            <a:r>
              <a:rPr lang="en-US" sz="2000" dirty="0">
                <a:latin typeface="Georgia"/>
              </a:rPr>
              <a:t>Willingness to iterate at speed is key to continued positive results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AF7-777D-253A-CDEA-4820D364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50" dirty="0">
                <a:latin typeface="Georgia"/>
              </a:rPr>
              <a:t>Potential Policy Changes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ACBFD9-476B-CAEA-9C44-1EA5E4848926}"/>
              </a:ext>
            </a:extLst>
          </p:cNvPr>
          <p:cNvSpPr txBox="1">
            <a:spLocks/>
          </p:cNvSpPr>
          <p:nvPr/>
        </p:nvSpPr>
        <p:spPr>
          <a:xfrm>
            <a:off x="9400742" y="64384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E6E094-98DD-4A02-9199-92A37FAAC8AA}" type="slidenum">
              <a:rPr lang="en-US" sz="120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pPr algn="r"/>
              <a:t>9</a:t>
            </a:fld>
            <a:endParaRPr 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1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5ISC Theme">
  <a:themeElements>
    <a:clrScheme name="C5IS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6"/>
      </a:accent1>
      <a:accent2>
        <a:srgbClr val="E03C31"/>
      </a:accent2>
      <a:accent3>
        <a:srgbClr val="A5A5A5"/>
      </a:accent3>
      <a:accent4>
        <a:srgbClr val="FFC000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5ISC Theme">
  <a:themeElements>
    <a:clrScheme name="C5IS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6"/>
      </a:accent1>
      <a:accent2>
        <a:srgbClr val="E03C31"/>
      </a:accent2>
      <a:accent3>
        <a:srgbClr val="A5A5A5"/>
      </a:accent3>
      <a:accent4>
        <a:srgbClr val="FFC000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4EC2E3B17C74397E3F3367A05DD41" ma:contentTypeVersion="16" ma:contentTypeDescription="Create a new document." ma:contentTypeScope="" ma:versionID="dfca72c47b72ecb5fbb7a4c5004a64ce">
  <xsd:schema xmlns:xsd="http://www.w3.org/2001/XMLSchema" xmlns:xs="http://www.w3.org/2001/XMLSchema" xmlns:p="http://schemas.microsoft.com/office/2006/metadata/properties" xmlns:ns2="36563ca8-c23a-4805-9aa0-a200630d4ad0" xmlns:ns3="097c710c-7123-4d19-850c-44dafa649b68" targetNamespace="http://schemas.microsoft.com/office/2006/metadata/properties" ma:root="true" ma:fieldsID="3c8471a25b76e5ecad6070b25c7cbca4" ns2:_="" ns3:_="">
    <xsd:import namespace="36563ca8-c23a-4805-9aa0-a200630d4ad0"/>
    <xsd:import namespace="097c710c-7123-4d19-850c-44dafa649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63ca8-c23a-4805-9aa0-a200630d4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0711c0e-4245-4ab7-b236-62d0b6835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c710c-7123-4d19-850c-44dafa649b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cd7ddb-583b-4780-9517-b87baec3902d}" ma:internalName="TaxCatchAll" ma:showField="CatchAllData" ma:web="097c710c-7123-4d19-850c-44dafa649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7c710c-7123-4d19-850c-44dafa649b68">
      <UserInfo>
        <DisplayName>CARLETON, Erick Scott CPO USCG COMDT (USA)</DisplayName>
        <AccountId>218</AccountId>
        <AccountType/>
      </UserInfo>
      <UserInfo>
        <DisplayName>Dash, Russell E. (Rusty) RDML USCG PSC (USA)</DisplayName>
        <AccountId>40</AccountId>
        <AccountType/>
      </UserInfo>
      <UserInfo>
        <DisplayName>Smith, Andrea J CDR USCG CGRC (USA)</DisplayName>
        <AccountId>14</AccountId>
        <AccountType/>
      </UserInfo>
      <UserInfo>
        <DisplayName>Trujillo, Jessica A CDR USCG CGRC (USA)</DisplayName>
        <AccountId>571</AccountId>
        <AccountType/>
      </UserInfo>
      <UserInfo>
        <DisplayName>Keffer, Benjamin R. (Ben) CAPT USCG COMDT (USA)</DisplayName>
        <AccountId>837</AccountId>
        <AccountType/>
      </UserInfo>
      <UserInfo>
        <DisplayName>Harmon, Chloe C LT USCG PACAREA (USA)</DisplayName>
        <AccountId>963</AccountId>
        <AccountType/>
      </UserInfo>
      <UserInfo>
        <DisplayName>Peterson, Sean M CDR USCG COMDT (USA)</DisplayName>
        <AccountId>965</AccountId>
        <AccountType/>
      </UserInfo>
      <UserInfo>
        <DisplayName>Schiro, Tabitha A CAPT USCG PSC (USA)</DisplayName>
        <AccountId>213</AccountId>
        <AccountType/>
      </UserInfo>
      <UserInfo>
        <DisplayName>Olsen, Thomas E LCDR USCG CG ACADEMY (USA)</DisplayName>
        <AccountId>1296</AccountId>
        <AccountType/>
      </UserInfo>
      <UserInfo>
        <DisplayName>Wilson, Kelsey E LT USCG MSU SAVANNAH (USA)</DisplayName>
        <AccountId>1108</AccountId>
        <AccountType/>
      </UserInfo>
      <UserInfo>
        <DisplayName>Foreman, Jeremy J LT USCG (USA)</DisplayName>
        <AccountId>1233</AccountId>
        <AccountType/>
      </UserInfo>
      <UserInfo>
        <DisplayName>Bisang, Robert A CAPT USCG TRANSCOM TCJ3 (USA)</DisplayName>
        <AccountId>1694</AccountId>
        <AccountType/>
      </UserInfo>
    </SharedWithUsers>
    <TaxCatchAll xmlns="097c710c-7123-4d19-850c-44dafa649b68" xsi:nil="true"/>
    <lcf76f155ced4ddcb4097134ff3c332f xmlns="36563ca8-c23a-4805-9aa0-a200630d4a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4908-D9CC-441E-A711-7E622B194159}">
  <ds:schemaRefs>
    <ds:schemaRef ds:uri="097c710c-7123-4d19-850c-44dafa649b68"/>
    <ds:schemaRef ds:uri="36563ca8-c23a-4805-9aa0-a200630d4a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FC69FC-DB16-4C2C-9FB4-84766D443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5067D-3C85-4FD4-92B3-B50E9AAD0599}">
  <ds:schemaRefs>
    <ds:schemaRef ds:uri="http://schemas.microsoft.com/office/2006/metadata/properties"/>
    <ds:schemaRef ds:uri="http://purl.org/dc/elements/1.1/"/>
    <ds:schemaRef ds:uri="36563ca8-c23a-4805-9aa0-a200630d4ad0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97c710c-7123-4d19-850c-44dafa649b6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912</Words>
  <Application>Microsoft Office PowerPoint</Application>
  <PresentationFormat>Widescreen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Georgia</vt:lpstr>
      <vt:lpstr>Segoe UI Symbol</vt:lpstr>
      <vt:lpstr>Wingdings</vt:lpstr>
      <vt:lpstr>Office Theme</vt:lpstr>
      <vt:lpstr>C5ISC Theme</vt:lpstr>
      <vt:lpstr>1_C5ISC Theme</vt:lpstr>
      <vt:lpstr>Coast Guard Recruiting</vt:lpstr>
      <vt:lpstr>FY 2024 – Reservations</vt:lpstr>
      <vt:lpstr>CG Recruiting Overview</vt:lpstr>
      <vt:lpstr>FY 2024 – Reservations Load Plan</vt:lpstr>
      <vt:lpstr>FY 2024 – Historical Comparison</vt:lpstr>
      <vt:lpstr>Major Actions: Continuing to Advance New Initiatives</vt:lpstr>
      <vt:lpstr>Investments to Continue Momentum</vt:lpstr>
      <vt:lpstr>Investments to Continue Momentum (con’t)</vt:lpstr>
      <vt:lpstr>Potential Policy Changes</vt:lpstr>
      <vt:lpstr>How You Can Continue to Help</vt:lpstr>
      <vt:lpstr>Fleet Week New York &amp; NJCAA Softball World Series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Dash, Russell E CAPT</dc:creator>
  <cp:lastModifiedBy>Hinds, Robert C CIV USCG COMDT (USA)</cp:lastModifiedBy>
  <cp:revision>6</cp:revision>
  <cp:lastPrinted>2024-08-03T12:29:32Z</cp:lastPrinted>
  <dcterms:created xsi:type="dcterms:W3CDTF">2019-11-21T14:44:50Z</dcterms:created>
  <dcterms:modified xsi:type="dcterms:W3CDTF">2024-08-03T12:31:07Z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0x01010041235D422DEA564C8894669DE8245139</vt:lpwstr>
  </property>
  <property fmtid="{D5CDD505-2E9C-101B-9397-08002B2CF9AE}" pid="3" name="MediaServiceImageTags">
    <vt:lpwstr/>
  </property>
</Properties>
</file>